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FEAA7-C90F-7542-AEEA-E1C9AB4C3E9C}" v="1" dt="2024-10-23T17:56:47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719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Spencer" userId="1695a3fb-7268-4f5e-8a0e-9e4d3170de61" providerId="ADAL" clId="{180FEAA7-C90F-7542-AEEA-E1C9AB4C3E9C}"/>
    <pc:docChg chg="custSel modSld">
      <pc:chgData name="Smith, Spencer" userId="1695a3fb-7268-4f5e-8a0e-9e4d3170de61" providerId="ADAL" clId="{180FEAA7-C90F-7542-AEEA-E1C9AB4C3E9C}" dt="2024-10-23T18:05:31.407" v="858" actId="27107"/>
      <pc:docMkLst>
        <pc:docMk/>
      </pc:docMkLst>
      <pc:sldChg chg="modSp mod">
        <pc:chgData name="Smith, Spencer" userId="1695a3fb-7268-4f5e-8a0e-9e4d3170de61" providerId="ADAL" clId="{180FEAA7-C90F-7542-AEEA-E1C9AB4C3E9C}" dt="2024-10-21T18:12:51.466" v="16" actId="20577"/>
        <pc:sldMkLst>
          <pc:docMk/>
          <pc:sldMk cId="4243997784" sldId="256"/>
        </pc:sldMkLst>
        <pc:spChg chg="mod">
          <ac:chgData name="Smith, Spencer" userId="1695a3fb-7268-4f5e-8a0e-9e4d3170de61" providerId="ADAL" clId="{180FEAA7-C90F-7542-AEEA-E1C9AB4C3E9C}" dt="2024-10-21T18:12:51.466" v="16" actId="20577"/>
          <ac:spMkLst>
            <pc:docMk/>
            <pc:sldMk cId="4243997784" sldId="256"/>
            <ac:spMk id="3" creationId="{82D0ABAB-8A61-2330-FCC4-923DD94BCF2A}"/>
          </ac:spMkLst>
        </pc:spChg>
      </pc:sldChg>
      <pc:sldChg chg="modSp mod">
        <pc:chgData name="Smith, Spencer" userId="1695a3fb-7268-4f5e-8a0e-9e4d3170de61" providerId="ADAL" clId="{180FEAA7-C90F-7542-AEEA-E1C9AB4C3E9C}" dt="2024-10-23T18:04:59.842" v="809" actId="403"/>
        <pc:sldMkLst>
          <pc:docMk/>
          <pc:sldMk cId="4270653047" sldId="257"/>
        </pc:sldMkLst>
        <pc:spChg chg="mod">
          <ac:chgData name="Smith, Spencer" userId="1695a3fb-7268-4f5e-8a0e-9e4d3170de61" providerId="ADAL" clId="{180FEAA7-C90F-7542-AEEA-E1C9AB4C3E9C}" dt="2024-10-23T18:04:59.842" v="809" actId="403"/>
          <ac:spMkLst>
            <pc:docMk/>
            <pc:sldMk cId="4270653047" sldId="257"/>
            <ac:spMk id="3" creationId="{CEFC3362-BE8E-BB9B-F46A-0464325FD189}"/>
          </ac:spMkLst>
        </pc:spChg>
      </pc:sldChg>
      <pc:sldChg chg="addSp delSp modSp mod">
        <pc:chgData name="Smith, Spencer" userId="1695a3fb-7268-4f5e-8a0e-9e4d3170de61" providerId="ADAL" clId="{180FEAA7-C90F-7542-AEEA-E1C9AB4C3E9C}" dt="2024-10-23T17:57:05.914" v="23" actId="1076"/>
        <pc:sldMkLst>
          <pc:docMk/>
          <pc:sldMk cId="1534912062" sldId="258"/>
        </pc:sldMkLst>
        <pc:spChg chg="del">
          <ac:chgData name="Smith, Spencer" userId="1695a3fb-7268-4f5e-8a0e-9e4d3170de61" providerId="ADAL" clId="{180FEAA7-C90F-7542-AEEA-E1C9AB4C3E9C}" dt="2024-10-23T17:56:51.286" v="18" actId="478"/>
          <ac:spMkLst>
            <pc:docMk/>
            <pc:sldMk cId="1534912062" sldId="258"/>
            <ac:spMk id="3" creationId="{B733B72D-90B3-6696-1D14-3B7EEC9C4367}"/>
          </ac:spMkLst>
        </pc:spChg>
        <pc:spChg chg="add del mod">
          <ac:chgData name="Smith, Spencer" userId="1695a3fb-7268-4f5e-8a0e-9e4d3170de61" providerId="ADAL" clId="{180FEAA7-C90F-7542-AEEA-E1C9AB4C3E9C}" dt="2024-10-23T17:56:53.839" v="20" actId="478"/>
          <ac:spMkLst>
            <pc:docMk/>
            <pc:sldMk cId="1534912062" sldId="258"/>
            <ac:spMk id="7" creationId="{72D4AC7C-F047-1C82-35B0-6661D3704489}"/>
          </ac:spMkLst>
        </pc:spChg>
        <pc:picChg chg="add mod">
          <ac:chgData name="Smith, Spencer" userId="1695a3fb-7268-4f5e-8a0e-9e4d3170de61" providerId="ADAL" clId="{180FEAA7-C90F-7542-AEEA-E1C9AB4C3E9C}" dt="2024-10-23T17:57:05.914" v="23" actId="1076"/>
          <ac:picMkLst>
            <pc:docMk/>
            <pc:sldMk cId="1534912062" sldId="258"/>
            <ac:picMk id="5" creationId="{EF93C312-A36B-7109-C41A-00A0C1476ED6}"/>
          </ac:picMkLst>
        </pc:picChg>
      </pc:sldChg>
      <pc:sldChg chg="modSp mod">
        <pc:chgData name="Smith, Spencer" userId="1695a3fb-7268-4f5e-8a0e-9e4d3170de61" providerId="ADAL" clId="{180FEAA7-C90F-7542-AEEA-E1C9AB4C3E9C}" dt="2024-10-23T18:05:31.407" v="858" actId="27107"/>
        <pc:sldMkLst>
          <pc:docMk/>
          <pc:sldMk cId="141151598" sldId="259"/>
        </pc:sldMkLst>
        <pc:spChg chg="mod">
          <ac:chgData name="Smith, Spencer" userId="1695a3fb-7268-4f5e-8a0e-9e4d3170de61" providerId="ADAL" clId="{180FEAA7-C90F-7542-AEEA-E1C9AB4C3E9C}" dt="2024-10-23T18:05:31.407" v="858" actId="27107"/>
          <ac:spMkLst>
            <pc:docMk/>
            <pc:sldMk cId="141151598" sldId="259"/>
            <ac:spMk id="3" creationId="{F1BB424B-648E-CA98-63A1-6C47084DBEF4}"/>
          </ac:spMkLst>
        </pc:spChg>
      </pc:sldChg>
      <pc:sldChg chg="modSp mod">
        <pc:chgData name="Smith, Spencer" userId="1695a3fb-7268-4f5e-8a0e-9e4d3170de61" providerId="ADAL" clId="{180FEAA7-C90F-7542-AEEA-E1C9AB4C3E9C}" dt="2024-10-23T18:05:24.178" v="857" actId="20577"/>
        <pc:sldMkLst>
          <pc:docMk/>
          <pc:sldMk cId="807574144" sldId="260"/>
        </pc:sldMkLst>
        <pc:spChg chg="mod">
          <ac:chgData name="Smith, Spencer" userId="1695a3fb-7268-4f5e-8a0e-9e4d3170de61" providerId="ADAL" clId="{180FEAA7-C90F-7542-AEEA-E1C9AB4C3E9C}" dt="2024-10-23T18:05:24.178" v="857" actId="20577"/>
          <ac:spMkLst>
            <pc:docMk/>
            <pc:sldMk cId="807574144" sldId="260"/>
            <ac:spMk id="3" creationId="{4EBBCC92-41D4-E5CE-AA73-32412261B37D}"/>
          </ac:spMkLst>
        </pc:spChg>
      </pc:sldChg>
      <pc:sldChg chg="modSp mod">
        <pc:chgData name="Smith, Spencer" userId="1695a3fb-7268-4f5e-8a0e-9e4d3170de61" providerId="ADAL" clId="{180FEAA7-C90F-7542-AEEA-E1C9AB4C3E9C}" dt="2024-10-23T18:02:32.974" v="539" actId="20577"/>
        <pc:sldMkLst>
          <pc:docMk/>
          <pc:sldMk cId="807197754" sldId="261"/>
        </pc:sldMkLst>
        <pc:spChg chg="mod">
          <ac:chgData name="Smith, Spencer" userId="1695a3fb-7268-4f5e-8a0e-9e4d3170de61" providerId="ADAL" clId="{180FEAA7-C90F-7542-AEEA-E1C9AB4C3E9C}" dt="2024-10-23T18:02:32.974" v="539" actId="20577"/>
          <ac:spMkLst>
            <pc:docMk/>
            <pc:sldMk cId="807197754" sldId="261"/>
            <ac:spMk id="3" creationId="{A5EEE90A-52B2-D429-03B3-3EC46C252A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9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9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1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7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7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8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0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6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4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CEAA0-CEA8-4860-9757-7A11AC3F23CB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9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1BC7-577C-51C5-2C3C-2C2F81548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CS315 – Project Two</a:t>
            </a:r>
            <a:br>
              <a:rPr lang="en-US" dirty="0"/>
            </a:br>
            <a:r>
              <a:rPr lang="en-US" dirty="0"/>
              <a:t>(optional game title)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0ABAB-8A61-2330-FCC4-923DD94BC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Smith</a:t>
            </a:r>
          </a:p>
          <a:p>
            <a:r>
              <a:rPr lang="en-US" dirty="0"/>
              <a:t>{ link to game source repo }</a:t>
            </a:r>
          </a:p>
        </p:txBody>
      </p:sp>
    </p:spTree>
    <p:extLst>
      <p:ext uri="{BB962C8B-B14F-4D97-AF65-F5344CB8AC3E}">
        <p14:creationId xmlns:p14="http://schemas.microsoft.com/office/powerpoint/2010/main" val="4243997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D355-D836-DD81-C625-2BB384E9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M2 -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4613F-5579-2485-6545-97DB7A90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16766"/>
          </a:xfrm>
        </p:spPr>
        <p:txBody>
          <a:bodyPr>
            <a:normAutofit/>
          </a:bodyPr>
          <a:lstStyle/>
          <a:p>
            <a:r>
              <a:rPr lang="en-US" dirty="0"/>
              <a:t>Discuss these elements of your game</a:t>
            </a:r>
          </a:p>
          <a:p>
            <a:pPr lvl="1"/>
            <a:r>
              <a:rPr lang="en-US" dirty="0"/>
              <a:t>Contrasts</a:t>
            </a:r>
          </a:p>
          <a:p>
            <a:pPr lvl="1"/>
            <a:r>
              <a:rPr lang="en-US" dirty="0"/>
              <a:t>Pattern / rhythm in gameplay (think visual and temporal)</a:t>
            </a:r>
          </a:p>
          <a:p>
            <a:pPr lvl="1"/>
            <a:r>
              <a:rPr lang="en-US" dirty="0"/>
              <a:t>Code layout and structure</a:t>
            </a:r>
          </a:p>
          <a:p>
            <a:pPr lvl="1"/>
            <a:r>
              <a:rPr lang="en-US" dirty="0"/>
              <a:t>Messaging between elements</a:t>
            </a:r>
          </a:p>
          <a:p>
            <a:pPr lvl="2"/>
            <a:r>
              <a:rPr lang="en-US" dirty="0"/>
              <a:t>When is object orientation getting in your way?</a:t>
            </a:r>
          </a:p>
        </p:txBody>
      </p:sp>
    </p:spTree>
    <p:extLst>
      <p:ext uri="{BB962C8B-B14F-4D97-AF65-F5344CB8AC3E}">
        <p14:creationId xmlns:p14="http://schemas.microsoft.com/office/powerpoint/2010/main" val="40812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3AFC-C1A1-5843-48AF-FDA035CD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66B45-1293-F8D1-F5F2-C487632F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The main thing I’m struggling with is time, honestly. I’ve been able to figure out everything that I need/want to add to my game, it just takes time. If I had to choose something that I’m struggling with (haven’t figured out yet), it would be the UI. I want to add a UI with lives and a timer, similar to Mario, but I don’t yet know how to make it so the UI stays in the same corner of the screen no matter what. I think it may have something to do with a </a:t>
            </a:r>
            <a:r>
              <a:rPr lang="en-US" dirty="0" err="1"/>
              <a:t>CanvasLayer</a:t>
            </a:r>
            <a:r>
              <a:rPr lang="en-US" dirty="0"/>
              <a:t> node, but I’m not sure.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terms of what’s making sense to me, I’m really enjoying understanding the relationship between the game’s objects and the code that’s associated with them. I feel confident now in my abilities to connect signals from one side of the game to another. I can easily make things happen in the background without the player noticing. I have a much better understanding of Godot in general now than I did during project 1. I think that starting from nothing, rather than a “template” helps me with that understanding.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 has played a large role in producing game aesthetics. One example of this is the code I use to make messages pop up. Throughout Level 1, there are a bunch of sign-posts. When the player stands close enough to them, a message pops up, explaining a new mechanic to the player. The coding has always been what I’m most confident with, so it feels really good to put my skills to use in this environment.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Overall, I’m happy with how my game is coming along. I still need to add a second level, as well as sound effects and a menu, but I don’t expect those to take me too long. I think if I were to keep working on this game for a month after I submit it, it could turn into something really cool. Nothing exactly innovative, but cool nonetheless.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40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2F86-6734-D25D-C6DC-EEF90CE7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 – Final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9053-7A91-C1E6-E964-D0307E192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Screenshot of final product here</a:t>
            </a:r>
          </a:p>
        </p:txBody>
      </p:sp>
    </p:spTree>
    <p:extLst>
      <p:ext uri="{BB962C8B-B14F-4D97-AF65-F5344CB8AC3E}">
        <p14:creationId xmlns:p14="http://schemas.microsoft.com/office/powerpoint/2010/main" val="2899764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FD36-34CC-4937-82F6-118F854B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P2 </a:t>
            </a:r>
            <a:r>
              <a:rPr lang="en-US" dirty="0"/>
              <a:t>– Final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788E-970E-6F16-B39A-7BB9CE697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and add a reflection on these elements of your project</a:t>
            </a:r>
          </a:p>
          <a:p>
            <a:r>
              <a:rPr lang="en-US" dirty="0"/>
              <a:t>Technique &amp; Aesthetics</a:t>
            </a:r>
          </a:p>
          <a:p>
            <a:r>
              <a:rPr lang="en-US" dirty="0"/>
              <a:t>Major difficulties overcome</a:t>
            </a:r>
          </a:p>
          <a:p>
            <a:r>
              <a:rPr lang="en-US" dirty="0"/>
              <a:t>How you’d approach differently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16623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BAEF-0668-4A1A-87A5-6FF060F5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3362-BE8E-BB9B-F46A-0464325FD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this point you should have completed:</a:t>
            </a:r>
          </a:p>
          <a:p>
            <a:pPr lvl="1"/>
            <a:r>
              <a:rPr lang="en-US" dirty="0"/>
              <a:t>Player movement and interaction</a:t>
            </a:r>
          </a:p>
          <a:p>
            <a:pPr lvl="1"/>
            <a:r>
              <a:rPr lang="en-US" dirty="0"/>
              <a:t>Level design and layout</a:t>
            </a:r>
          </a:p>
          <a:p>
            <a:pPr lvl="1"/>
            <a:r>
              <a:rPr lang="en-US" dirty="0"/>
              <a:t>Collectibles</a:t>
            </a:r>
          </a:p>
          <a:p>
            <a:pPr lvl="1"/>
            <a:r>
              <a:rPr lang="en-US" dirty="0"/>
              <a:t>One bit of interactivity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1500" dirty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5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BF36-C3FB-7074-C08A-928F7DBB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M1 – Screenshot / image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F93C312-A36B-7109-C41A-00A0C1476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820" y="1333878"/>
            <a:ext cx="8686359" cy="552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1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CC57-6308-DD92-9141-E3E39F00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M1 –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CC92-41D4-E5CE-AA73-32412261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make the background repeat itself automatically?</a:t>
            </a:r>
          </a:p>
        </p:txBody>
      </p:sp>
    </p:spTree>
    <p:extLst>
      <p:ext uri="{BB962C8B-B14F-4D97-AF65-F5344CB8AC3E}">
        <p14:creationId xmlns:p14="http://schemas.microsoft.com/office/powerpoint/2010/main" val="80757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8A88-C543-FCC6-DB1E-200647A0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M1 –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424B-648E-CA98-63A1-6C47084D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can use a parallax background object to make my background repeat infinitely. </a:t>
            </a:r>
          </a:p>
          <a:p>
            <a:r>
              <a:rPr lang="en-US" dirty="0"/>
              <a:t>I should add some text in the levels about new items/abilities, rather than assuming that the player will know what stuff does.</a:t>
            </a:r>
          </a:p>
        </p:txBody>
      </p:sp>
    </p:spTree>
    <p:extLst>
      <p:ext uri="{BB962C8B-B14F-4D97-AF65-F5344CB8AC3E}">
        <p14:creationId xmlns:p14="http://schemas.microsoft.com/office/powerpoint/2010/main" val="14115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0B44-6535-EE25-C8F3-42DB1881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M1– Technique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E90A-52B2-D429-03B3-3EC46C252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with a blank slate is making it much easier for me to keep everything organized. I feel like, with the last project, ”taking over” someone else’s starting project made it much harder for me to keep everything clean. With this project, I started with nothing, so I have complete control over where everything goes, from the beginning. </a:t>
            </a:r>
          </a:p>
        </p:txBody>
      </p:sp>
    </p:spTree>
    <p:extLst>
      <p:ext uri="{BB962C8B-B14F-4D97-AF65-F5344CB8AC3E}">
        <p14:creationId xmlns:p14="http://schemas.microsoft.com/office/powerpoint/2010/main" val="80719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9C6D-E782-C1AD-A65D-B50CF2A9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F5119-B652-5A91-9AF9-B5C272576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point you should have completed:</a:t>
            </a:r>
          </a:p>
          <a:p>
            <a:pPr lvl="1"/>
            <a:r>
              <a:rPr lang="en-US" dirty="0"/>
              <a:t>Doors / collectibles finished</a:t>
            </a:r>
          </a:p>
          <a:p>
            <a:pPr lvl="1"/>
            <a:r>
              <a:rPr lang="en-US" dirty="0"/>
              <a:t>User interface</a:t>
            </a:r>
          </a:p>
          <a:p>
            <a:pPr lvl="1"/>
            <a:r>
              <a:rPr lang="en-US" dirty="0"/>
              <a:t>Enemies added</a:t>
            </a:r>
          </a:p>
          <a:p>
            <a:pPr lvl="1"/>
            <a:r>
              <a:rPr lang="en-US" dirty="0"/>
              <a:t>Some “juice”</a:t>
            </a:r>
          </a:p>
        </p:txBody>
      </p:sp>
    </p:spTree>
    <p:extLst>
      <p:ext uri="{BB962C8B-B14F-4D97-AF65-F5344CB8AC3E}">
        <p14:creationId xmlns:p14="http://schemas.microsoft.com/office/powerpoint/2010/main" val="37595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1283-EE23-35B5-374A-856EC047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 – Screenshot / Image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61259948-8458-2042-7165-08D94EF6C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80" y="1381250"/>
            <a:ext cx="9768840" cy="487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3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5FBD-9246-A86D-26C2-D2A1243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M2 -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329A-DF35-F432-8BF5-6DFF86F7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guidance should the player be given?</a:t>
            </a:r>
          </a:p>
          <a:p>
            <a:r>
              <a:rPr lang="en-US" dirty="0"/>
              <a:t>How can I use color to more effectively distinguish between </a:t>
            </a:r>
            <a:r>
              <a:rPr lang="en-US"/>
              <a:t>game elements?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951A2E-4456-27C3-0038-10BEB5F24055}"/>
              </a:ext>
            </a:extLst>
          </p:cNvPr>
          <p:cNvSpPr txBox="1"/>
          <p:nvPr/>
        </p:nvSpPr>
        <p:spPr>
          <a:xfrm>
            <a:off x="8346558" y="20839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1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485</TotalTime>
  <Words>676</Words>
  <Application>Microsoft Macintosh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CS315 – Project Two (optional game title)</vt:lpstr>
      <vt:lpstr>Milestone 1</vt:lpstr>
      <vt:lpstr>M1 – Screenshot / image</vt:lpstr>
      <vt:lpstr>M1 – Question</vt:lpstr>
      <vt:lpstr>M1 – Discussion</vt:lpstr>
      <vt:lpstr>M1– Technique Reflection</vt:lpstr>
      <vt:lpstr>Milestone 2</vt:lpstr>
      <vt:lpstr>M2 – Screenshot / Image</vt:lpstr>
      <vt:lpstr>M2 - Question</vt:lpstr>
      <vt:lpstr>M2 - Discussion</vt:lpstr>
      <vt:lpstr>M2 Reflection</vt:lpstr>
      <vt:lpstr>P2 – Final Reflection</vt:lpstr>
      <vt:lpstr>P2 – Final 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 your game title here }</dc:title>
  <dc:creator>Travis Faas</dc:creator>
  <cp:lastModifiedBy>Smith, Spencer</cp:lastModifiedBy>
  <cp:revision>24</cp:revision>
  <dcterms:created xsi:type="dcterms:W3CDTF">2023-08-18T12:11:00Z</dcterms:created>
  <dcterms:modified xsi:type="dcterms:W3CDTF">2024-10-31T00:23:20Z</dcterms:modified>
</cp:coreProperties>
</file>