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1b42c5d66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1b42c5d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1b42c5d66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1b42c5d6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1b42c5d66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1b42c5d6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Chess!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Lukas, Spencer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975" y="891125"/>
            <a:ext cx="3361250" cy="33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Algorithm, Tools, and Notation</a:t>
            </a:r>
            <a:endParaRPr/>
          </a:p>
        </p:txBody>
      </p:sp>
      <p:grpSp>
        <p:nvGrpSpPr>
          <p:cNvPr id="93" name="Google Shape;93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4" name="Google Shape;94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Algorithm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Minimax with alpha-beta pruning.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Depth limit is required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Other considered algorithm was         Monte Carlo Search</a:t>
            </a:r>
            <a:endParaRPr sz="1600"/>
          </a:p>
        </p:txBody>
      </p:sp>
      <p:grpSp>
        <p:nvGrpSpPr>
          <p:cNvPr id="98" name="Google Shape;98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9" name="Google Shape;99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Tools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“</a:t>
            </a:r>
            <a:r>
              <a:rPr lang="en" sz="1600"/>
              <a:t>chesslib” library       	         (maven dependency)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board objects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Apply moves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built in helper methods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4" name="Google Shape;104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Notation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User input is in SAN notation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Square to square coordinates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Ex: a3b4, move from square a3 to b4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works!</a:t>
            </a:r>
            <a:endParaRPr/>
          </a:p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 with alpha-beta pruning greatly reduces computation time!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175" y="1198670"/>
            <a:ext cx="3904162" cy="291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879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Problems (a few of them) </a:t>
            </a:r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3" name="Google Shape;123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6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Chess is hard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Chess is not a solved game.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Our AI is not very good at chess.</a:t>
            </a:r>
            <a:endParaRPr sz="160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6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Evaluating Moves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6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Take into </a:t>
            </a:r>
            <a:r>
              <a:rPr lang="en" sz="1600"/>
              <a:t>account</a:t>
            </a:r>
            <a:r>
              <a:rPr lang="en" sz="1600"/>
              <a:t> :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Piece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Piece coordination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Centralization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Offensive or </a:t>
            </a:r>
            <a:r>
              <a:rPr lang="en" sz="1600"/>
              <a:t>defensive</a:t>
            </a:r>
            <a:r>
              <a:rPr lang="en" sz="1600"/>
              <a:t> moves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sheer amount of moves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Many more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32" name="Google Shape;132;p16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3" name="Google Shape;133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16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Making the choice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6" name="Google Shape;136;p16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Many moves have the same or similar evaluation but result in </a:t>
            </a:r>
            <a:r>
              <a:rPr lang="en" sz="1600"/>
              <a:t>massively</a:t>
            </a:r>
            <a:r>
              <a:rPr lang="en" sz="1600"/>
              <a:t> different boards.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Heuristics</a:t>
            </a:r>
            <a:endParaRPr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43" name="Google Shape;143;p17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7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Piece</a:t>
            </a:r>
            <a:r>
              <a:rPr lang="en">
                <a:solidFill>
                  <a:schemeClr val="lt1"/>
                </a:solidFill>
              </a:rPr>
              <a:t> Values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6" name="Google Shape;146;p17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PAWN: 100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KNIGHT: 320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BISHOP: 330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ROOK:500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QUEEN: 900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KING: 10000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Used in many places, helps keep material on the board.</a:t>
            </a:r>
            <a:endParaRPr sz="1600"/>
          </a:p>
        </p:txBody>
      </p:sp>
      <p:grpSp>
        <p:nvGrpSpPr>
          <p:cNvPr id="147" name="Google Shape;147;p17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48" name="Google Shape;148;p17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17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Prioritize Center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7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center of the board is a much stronger position than the outsides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Inner 4 square have large bonus value, next closest 12 squares have small bonus value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53" name="Google Shape;153;p17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17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Captures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7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</a:t>
            </a:r>
            <a:r>
              <a:rPr lang="en" sz="1600"/>
              <a:t>piece values, have a heavy bonus value depending on the piece captured.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55675" y="226625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Overview</a:t>
            </a:r>
            <a:endParaRPr/>
          </a:p>
        </p:txBody>
      </p:sp>
      <p:sp>
        <p:nvSpPr>
          <p:cNvPr id="162" name="Google Shape;162;p18"/>
          <p:cNvSpPr txBox="1"/>
          <p:nvPr>
            <p:ph idx="1" type="subTitle"/>
          </p:nvPr>
        </p:nvSpPr>
        <p:spPr>
          <a:xfrm>
            <a:off x="255675" y="1844523"/>
            <a:ext cx="4045200" cy="32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Rewrote Minimax for chess application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Applied and tested many </a:t>
            </a:r>
            <a:r>
              <a:rPr lang="en"/>
              <a:t>heuristics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 lot of bug fixing</a:t>
            </a:r>
            <a:endParaRPr/>
          </a:p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075" y="373875"/>
            <a:ext cx="3581226" cy="4382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