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8"/>
  </p:notesMasterIdLst>
  <p:sldIdLst>
    <p:sldId id="256" r:id="rId2"/>
    <p:sldId id="269" r:id="rId3"/>
    <p:sldId id="271" r:id="rId4"/>
    <p:sldId id="270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3" d="100"/>
          <a:sy n="73" d="100"/>
        </p:scale>
        <p:origin x="3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5884-D039-47F2-9CFC-8A13B60B104A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7438A-A0A4-4A1D-8EDF-2BF7B9FF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4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A242F-F638-4787-86E1-CC3BF245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14" y="4702835"/>
            <a:ext cx="10801350" cy="9787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Reddit vs. Wall St (ETL)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0FE5C-C58D-4B8E-9E56-750ECC348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566"/>
            <a:ext cx="9470954" cy="533983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By: Spencer Johnson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5BBDC-1481-44DB-98EB-6E8562BF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4" r="2" b="25306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7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Extract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7175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STOCK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Previously Yahoo Finance was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Due to limitations a new stock API (Alpha Vantage) was used to gather hourly stock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REDDIT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Discussions with the most comments are now being scraped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NEWS 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News Headline + Date Scraped for each stock from Bloomberg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6A3DF-3473-4ACC-8E75-24FD63391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340" y="950062"/>
            <a:ext cx="4635262" cy="53974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CCB63-A4EC-4512-A936-3C1220AD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046" y="1308616"/>
            <a:ext cx="2728762" cy="631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A379A-B2D8-4A89-AFCF-F681C7297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90" y="4380221"/>
            <a:ext cx="44577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1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Extract - ISSUES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268240" y="860866"/>
            <a:ext cx="59758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Ran into captchas on Bloomberg. 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 was not bad when scraping headlines however when looking to scrape article content and get exact time (which requires opening each article) I ran into a captcha every few minutes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5433D-EA58-4679-895F-3622A1CA3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795" y="950062"/>
            <a:ext cx="5580455" cy="491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4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transform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7175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all of the data I had it was in folders in individual CSV files.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With these files </a:t>
            </a:r>
          </a:p>
          <a:p>
            <a:r>
              <a:rPr lang="en-US" dirty="0">
                <a:solidFill>
                  <a:schemeClr val="bg1"/>
                </a:solidFill>
              </a:rPr>
              <a:t>-Added the stock ticker to its own column within the dataset so that when merged they would be able to be sorted and filtered still</a:t>
            </a:r>
          </a:p>
          <a:p>
            <a:r>
              <a:rPr lang="en-US" dirty="0">
                <a:solidFill>
                  <a:schemeClr val="bg1"/>
                </a:solidFill>
              </a:rPr>
              <a:t> - Then merged all together into 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was done for – News articles, Stock Prices, Redditt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56A20-7DCC-49F2-83C4-9BD22F2A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44" y="3692018"/>
            <a:ext cx="6546921" cy="19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6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Load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56950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MongoDB was used to store the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documents were combined from csv files and loaded into the database.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End Result – 1 Database with 3 collections.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-Redditt</a:t>
            </a:r>
          </a:p>
          <a:p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 err="1">
                <a:solidFill>
                  <a:schemeClr val="bg1"/>
                </a:solidFill>
              </a:rPr>
              <a:t>Stock_data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-News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446EEE-7D17-4FA6-9AF5-7AA2D6402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" y="4352346"/>
            <a:ext cx="12192000" cy="25143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AB1A6D8-2DDB-4E09-8E0B-F139EE29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310" y="185224"/>
            <a:ext cx="3488388" cy="5132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AA598-D3BB-4339-8896-B4A3CAF14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612" y="176541"/>
            <a:ext cx="5225868" cy="5141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CDE59B-E631-4E2C-98C7-D21DB086D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986" y="207841"/>
            <a:ext cx="5444774" cy="49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Conclusions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Further 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Sentiment of news articles and comments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Get hourly time of news posting (need to add proxies and or captcha solving API)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Using NLP for identifying common phrases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Comparison of news coverage vs reddit comments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Bring in other sources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Google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Google News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Stock Twits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78465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Red">
      <a:dk1>
        <a:srgbClr val="000000"/>
      </a:dk1>
      <a:lt1>
        <a:srgbClr val="FFFFFF"/>
      </a:lt1>
      <a:dk2>
        <a:srgbClr val="262626"/>
      </a:dk2>
      <a:lt2>
        <a:srgbClr val="FBF7E8"/>
      </a:lt2>
      <a:accent1>
        <a:srgbClr val="A5300F"/>
      </a:accent1>
      <a:accent2>
        <a:srgbClr val="D55816"/>
      </a:accent2>
      <a:accent3>
        <a:srgbClr val="B77C1E"/>
      </a:accent3>
      <a:accent4>
        <a:srgbClr val="97856A"/>
      </a:accent4>
      <a:accent5>
        <a:srgbClr val="7F5F52"/>
      </a:accent5>
      <a:accent6>
        <a:srgbClr val="B27D49"/>
      </a:accent6>
      <a:hlink>
        <a:srgbClr val="527A1C"/>
      </a:hlink>
      <a:folHlink>
        <a:srgbClr val="B26B02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266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Calisto MT</vt:lpstr>
      <vt:lpstr>Univers Condensed</vt:lpstr>
      <vt:lpstr>ChronicleVTI</vt:lpstr>
      <vt:lpstr>Reddit vs. Wall St (ETL)</vt:lpstr>
      <vt:lpstr>Extract</vt:lpstr>
      <vt:lpstr>Extract - ISSUES</vt:lpstr>
      <vt:lpstr>transform</vt:lpstr>
      <vt:lpstr>Load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vs. Wall St</dc:title>
  <dc:creator>anteambulosolutions@gmail.com</dc:creator>
  <cp:lastModifiedBy>anteambulosolutions@gmail.com</cp:lastModifiedBy>
  <cp:revision>35</cp:revision>
  <dcterms:created xsi:type="dcterms:W3CDTF">2021-02-10T00:23:03Z</dcterms:created>
  <dcterms:modified xsi:type="dcterms:W3CDTF">2021-03-18T14:40:11Z</dcterms:modified>
</cp:coreProperties>
</file>