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65" r:id="rId7"/>
    <p:sldId id="264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Dr. Thorium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or: How I learned to stop worrying and Love Nuclear </a:t>
            </a:r>
            <a:r>
              <a:rPr lang="en-US" dirty="0" smtClean="0"/>
              <a:t>Power</a:t>
            </a:r>
          </a:p>
          <a:p>
            <a:endParaRPr lang="en-US" dirty="0" smtClean="0"/>
          </a:p>
          <a:p>
            <a:r>
              <a:rPr lang="en-US" dirty="0" smtClean="0"/>
              <a:t>Spencer Swartz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 (Imagined Future Reality)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https://qz.com/89336/everything-you-thought-you-knew-about-the-risks-of-nuclear-energy-is-wrong/</a:t>
            </a:r>
          </a:p>
        </p:txBody>
      </p:sp>
    </p:spTree>
    <p:extLst>
      <p:ext uri="{BB962C8B-B14F-4D97-AF65-F5344CB8AC3E}">
        <p14:creationId xmlns:p14="http://schemas.microsoft.com/office/powerpoint/2010/main" val="385905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Rule 1: Resonance causes change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2: Incorporating story </a:t>
            </a:r>
            <a:r>
              <a:rPr lang="en-US" dirty="0" smtClean="0"/>
              <a:t>into presentations </a:t>
            </a:r>
            <a:r>
              <a:rPr lang="en-US" dirty="0"/>
              <a:t>has an exponential </a:t>
            </a:r>
            <a:r>
              <a:rPr lang="en-US" dirty="0" smtClean="0"/>
              <a:t>effect on </a:t>
            </a:r>
            <a:r>
              <a:rPr lang="en-US" dirty="0"/>
              <a:t>outcomes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3: If the author knows </a:t>
            </a:r>
            <a:r>
              <a:rPr lang="en-US" dirty="0" smtClean="0"/>
              <a:t>the audience’s </a:t>
            </a:r>
            <a:r>
              <a:rPr lang="en-US" dirty="0"/>
              <a:t>resonant frequency, </a:t>
            </a:r>
            <a:r>
              <a:rPr lang="en-US" dirty="0" smtClean="0"/>
              <a:t>and tunes </a:t>
            </a:r>
            <a:r>
              <a:rPr lang="en-US" dirty="0"/>
              <a:t>to that, the audience will move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4: Every audience will persist in </a:t>
            </a:r>
            <a:r>
              <a:rPr lang="en-US" dirty="0" smtClean="0"/>
              <a:t>a state </a:t>
            </a:r>
            <a:r>
              <a:rPr lang="en-US" dirty="0"/>
              <a:t>of rest unless compelled </a:t>
            </a:r>
            <a:r>
              <a:rPr lang="en-US" dirty="0" smtClean="0"/>
              <a:t>to change.</a:t>
            </a:r>
            <a:endParaRPr lang="en-US" dirty="0"/>
          </a:p>
          <a:p>
            <a:r>
              <a:rPr lang="en-US" dirty="0"/>
              <a:t>Rule 5: Use the big idea to filter out </a:t>
            </a:r>
            <a:r>
              <a:rPr lang="en-US" dirty="0" smtClean="0"/>
              <a:t>all frequencies </a:t>
            </a:r>
            <a:r>
              <a:rPr lang="en-US" dirty="0"/>
              <a:t>other than the </a:t>
            </a:r>
            <a:r>
              <a:rPr lang="en-US" dirty="0" smtClean="0"/>
              <a:t>resonant frequency.</a:t>
            </a:r>
            <a:endParaRPr lang="en-US" dirty="0"/>
          </a:p>
          <a:p>
            <a:r>
              <a:rPr lang="en-US" dirty="0"/>
              <a:t>Rule 6: Structure is greater than the </a:t>
            </a:r>
            <a:r>
              <a:rPr lang="en-US" dirty="0" smtClean="0"/>
              <a:t>sum of </a:t>
            </a:r>
            <a:r>
              <a:rPr lang="en-US" dirty="0"/>
              <a:t>its parts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7: Memorable moments </a:t>
            </a:r>
            <a:r>
              <a:rPr lang="en-US" dirty="0" smtClean="0"/>
              <a:t>are repeated </a:t>
            </a:r>
            <a:r>
              <a:rPr lang="en-US" dirty="0"/>
              <a:t>and retransmitted so </a:t>
            </a:r>
            <a:r>
              <a:rPr lang="en-US" dirty="0" smtClean="0"/>
              <a:t>they cover </a:t>
            </a:r>
            <a:r>
              <a:rPr lang="en-US" dirty="0"/>
              <a:t>longer distances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Rule 8: Audience interest is </a:t>
            </a:r>
            <a:r>
              <a:rPr lang="en-US" dirty="0" smtClean="0"/>
              <a:t>directly proportionate </a:t>
            </a:r>
            <a:r>
              <a:rPr lang="en-US" dirty="0"/>
              <a:t>to the </a:t>
            </a:r>
            <a:r>
              <a:rPr lang="en-US" dirty="0" smtClean="0"/>
              <a:t>presenter’s preparation.</a:t>
            </a:r>
            <a:endParaRPr lang="en-US" dirty="0"/>
          </a:p>
          <a:p>
            <a:r>
              <a:rPr lang="en-US" dirty="0"/>
              <a:t>Rule 9: Your imagination can create </a:t>
            </a:r>
            <a:r>
              <a:rPr lang="en-US" dirty="0" smtClean="0"/>
              <a:t>a reality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1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chtel.com/getmedia/0b096bc6-6b6d-444a-8971-5128cfca05bb/152182-bechtel-watts-bar-2-power-plant-aerial-2013/?width=975&amp;height=650&amp;ext=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33375"/>
            <a:ext cx="92868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6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35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 agree CO</a:t>
            </a:r>
            <a:r>
              <a:rPr lang="en-US" baseline="30000" dirty="0" smtClean="0"/>
              <a:t>2</a:t>
            </a:r>
            <a:r>
              <a:rPr lang="en-US" dirty="0" smtClean="0"/>
              <a:t> is bad…</a:t>
            </a:r>
            <a:endParaRPr lang="en-US" dirty="0"/>
          </a:p>
        </p:txBody>
      </p:sp>
      <p:pic>
        <p:nvPicPr>
          <p:cNvPr id="4098" name="Picture 2" descr="https://media.mnn.com/assets/images/2013/09/smokestacks.jpg.560x0_q80_crop-sm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05" y="1674342"/>
            <a:ext cx="6199789" cy="350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2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606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But Spencer… What about Chernobyl?!</a:t>
            </a:r>
            <a:endParaRPr lang="en-US" dirty="0"/>
          </a:p>
        </p:txBody>
      </p:sp>
      <p:pic>
        <p:nvPicPr>
          <p:cNvPr id="3" name="Picture 2" descr="https://thevelvetrocket.files.wordpress.com/2011/01/chernobyl-198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" r="315" b="13259"/>
          <a:stretch/>
        </p:blipFill>
        <p:spPr bwMode="auto">
          <a:xfrm>
            <a:off x="2571679" y="1207729"/>
            <a:ext cx="7048641" cy="44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2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9071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Ooohhh</a:t>
            </a:r>
            <a:r>
              <a:rPr lang="en-US" dirty="0" smtClean="0"/>
              <a:t>… I’ve heard that’s bad, but I’m not sure how it works.</a:t>
            </a:r>
            <a:endParaRPr lang="en-US" dirty="0"/>
          </a:p>
        </p:txBody>
      </p:sp>
      <p:pic>
        <p:nvPicPr>
          <p:cNvPr id="3" name="Picture 2" descr="http://zidbits.com/wp-content/uploads/2011/04/Power-Plant-wor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85" y="1525694"/>
            <a:ext cx="7800429" cy="380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81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Story bring Up Chernobyl and Jap one Frequently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106</TotalTime>
  <Words>196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Dr. Thorium</vt:lpstr>
      <vt:lpstr>PowerPoint Presentation</vt:lpstr>
      <vt:lpstr>PowerPoint Presentation</vt:lpstr>
      <vt:lpstr>PowerPoint Presentation</vt:lpstr>
      <vt:lpstr>I agree CO2 is bad…</vt:lpstr>
      <vt:lpstr>But Spencer… What about Chernobyl?!</vt:lpstr>
      <vt:lpstr>Ooohhh… I’ve heard that’s bad, but I’m not sure how it works.</vt:lpstr>
      <vt:lpstr>Incorporate Story bring Up Chernobyl and Jap one Frequently</vt:lpstr>
      <vt:lpstr>Compel Change</vt:lpstr>
      <vt:lpstr>Future State (Imagined Future Reality)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Plutonium</dc:title>
  <dc:creator>Spencer Swartz</dc:creator>
  <cp:lastModifiedBy>Spencer Swartz</cp:lastModifiedBy>
  <cp:revision>6</cp:revision>
  <dcterms:created xsi:type="dcterms:W3CDTF">2017-04-24T20:10:36Z</dcterms:created>
  <dcterms:modified xsi:type="dcterms:W3CDTF">2017-04-24T21:56:50Z</dcterms:modified>
</cp:coreProperties>
</file>