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Dr. Thorium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or: How I learned to stop worrying and Love Nuclear </a:t>
            </a:r>
            <a:r>
              <a:rPr lang="en-US" dirty="0" smtClean="0"/>
              <a:t>Power</a:t>
            </a:r>
          </a:p>
          <a:p>
            <a:endParaRPr lang="en-US" dirty="0" smtClean="0"/>
          </a:p>
          <a:p>
            <a:r>
              <a:rPr lang="en-US" dirty="0" smtClean="0"/>
              <a:t>Spencer Swartz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5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Rule 1: Resonance causes change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Rule 2: Incorporating story </a:t>
            </a:r>
            <a:r>
              <a:rPr lang="en-US" dirty="0" smtClean="0"/>
              <a:t>into presentations </a:t>
            </a:r>
            <a:r>
              <a:rPr lang="en-US" dirty="0"/>
              <a:t>has an exponential </a:t>
            </a:r>
            <a:r>
              <a:rPr lang="en-US" dirty="0" smtClean="0"/>
              <a:t>effect on </a:t>
            </a:r>
            <a:r>
              <a:rPr lang="en-US" dirty="0"/>
              <a:t>outcomes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Rule 3: If the author knows </a:t>
            </a:r>
            <a:r>
              <a:rPr lang="en-US" dirty="0" smtClean="0"/>
              <a:t>the audience’s </a:t>
            </a:r>
            <a:r>
              <a:rPr lang="en-US" dirty="0"/>
              <a:t>resonant frequency, </a:t>
            </a:r>
            <a:r>
              <a:rPr lang="en-US" dirty="0" smtClean="0"/>
              <a:t>and tunes </a:t>
            </a:r>
            <a:r>
              <a:rPr lang="en-US" dirty="0"/>
              <a:t>to that, the audience will move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Rule 4: Every audience will persist in </a:t>
            </a:r>
            <a:r>
              <a:rPr lang="en-US" dirty="0" smtClean="0"/>
              <a:t>a state </a:t>
            </a:r>
            <a:r>
              <a:rPr lang="en-US" dirty="0"/>
              <a:t>of rest unless compelled </a:t>
            </a:r>
            <a:r>
              <a:rPr lang="en-US" dirty="0" smtClean="0"/>
              <a:t>to change.</a:t>
            </a:r>
            <a:endParaRPr lang="en-US" dirty="0"/>
          </a:p>
          <a:p>
            <a:r>
              <a:rPr lang="en-US" dirty="0"/>
              <a:t>Rule 5: Use the big idea to filter out </a:t>
            </a:r>
            <a:r>
              <a:rPr lang="en-US" dirty="0" smtClean="0"/>
              <a:t>all frequencies </a:t>
            </a:r>
            <a:r>
              <a:rPr lang="en-US" dirty="0"/>
              <a:t>other than the </a:t>
            </a:r>
            <a:r>
              <a:rPr lang="en-US" dirty="0" smtClean="0"/>
              <a:t>resonant frequency.</a:t>
            </a:r>
            <a:endParaRPr lang="en-US" dirty="0"/>
          </a:p>
          <a:p>
            <a:r>
              <a:rPr lang="en-US" dirty="0"/>
              <a:t>Rule 6: Structure is greater than the </a:t>
            </a:r>
            <a:r>
              <a:rPr lang="en-US" dirty="0" smtClean="0"/>
              <a:t>sum of </a:t>
            </a:r>
            <a:r>
              <a:rPr lang="en-US" dirty="0"/>
              <a:t>its parts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Rule 7: Memorable moments </a:t>
            </a:r>
            <a:r>
              <a:rPr lang="en-US" dirty="0" smtClean="0"/>
              <a:t>are repeated </a:t>
            </a:r>
            <a:r>
              <a:rPr lang="en-US" dirty="0"/>
              <a:t>and retransmitted so </a:t>
            </a:r>
            <a:r>
              <a:rPr lang="en-US" dirty="0" smtClean="0"/>
              <a:t>they cover </a:t>
            </a:r>
            <a:r>
              <a:rPr lang="en-US" dirty="0"/>
              <a:t>longer distances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Rule 8: Audience interest is </a:t>
            </a:r>
            <a:r>
              <a:rPr lang="en-US" dirty="0" smtClean="0"/>
              <a:t>directly proportionate </a:t>
            </a:r>
            <a:r>
              <a:rPr lang="en-US" dirty="0"/>
              <a:t>to the </a:t>
            </a:r>
            <a:r>
              <a:rPr lang="en-US" dirty="0" smtClean="0"/>
              <a:t>presenter’s preparation.</a:t>
            </a:r>
            <a:endParaRPr lang="en-US" dirty="0"/>
          </a:p>
          <a:p>
            <a:r>
              <a:rPr lang="en-US" dirty="0"/>
              <a:t>Rule 9: Your imagination can create </a:t>
            </a:r>
            <a:r>
              <a:rPr lang="en-US" dirty="0" smtClean="0"/>
              <a:t>a reality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51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Incorporate Story bring Up Chernobyl and Jap one Frequently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Compel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6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State (Imagined Future Reality)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50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</TotalTime>
  <Words>164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Dr. Thorium</vt:lpstr>
      <vt:lpstr>PowerPoint Presentation</vt:lpstr>
      <vt:lpstr>Incorporate Story bring Up Chernobyl and Jap one Frequently</vt:lpstr>
      <vt:lpstr>Compel Change</vt:lpstr>
      <vt:lpstr>Future State (Imagined Future Reality)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Plutonium</dc:title>
  <dc:creator>Spencer Swartz</dc:creator>
  <cp:lastModifiedBy>Spencer Swartz</cp:lastModifiedBy>
  <cp:revision>3</cp:revision>
  <dcterms:created xsi:type="dcterms:W3CDTF">2017-04-24T20:10:36Z</dcterms:created>
  <dcterms:modified xsi:type="dcterms:W3CDTF">2017-04-24T20:47:18Z</dcterms:modified>
</cp:coreProperties>
</file>