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e4db331ca_0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e4db331c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e4db331ca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e4db331c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e4db331ca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e4db331c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e4db331ca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e4db331c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e4db331ca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e4db331c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e4db331ca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e4db331c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County Presidential Winners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3908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Honpan Spencer Tse • 03.21.2022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4000"/>
              <a:buFont typeface="Arial"/>
              <a:buNone/>
            </a:pPr>
            <a:r>
              <a:rPr lang="en" sz="2500"/>
              <a:t>Conclusion -  Despite predicted victory of Romney, overall election result is more dependent on States level instead of Counties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2426800" y="2302400"/>
            <a:ext cx="6268500" cy="8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Predicted result matches expectation with Romney winning 67% of the counties, and the model successfully predicted some 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6788" y="3241375"/>
            <a:ext cx="6528764" cy="8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 - Fine Tuning Contribution Factors, Model Logics, and Productionize code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2410100" y="2040200"/>
            <a:ext cx="6321600" cy="25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939">
                <a:solidFill>
                  <a:schemeClr val="dk1"/>
                </a:solidFill>
              </a:rPr>
              <a:t>Fine Tuning the dimensional reduction logics</a:t>
            </a:r>
            <a:endParaRPr b="1" sz="93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740"/>
              <a:t>Perform a deeper correlation studies, and output a better number of principal component computationally instead of reading a heatmap.</a:t>
            </a:r>
            <a:endParaRPr sz="740"/>
          </a:p>
          <a:p>
            <a:pPr indent="0" lvl="0" marL="0" rtl="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SzPts val="440"/>
              <a:buNone/>
            </a:pPr>
            <a:r>
              <a:rPr b="1" lang="en" sz="939">
                <a:solidFill>
                  <a:schemeClr val="dk1"/>
                </a:solidFill>
              </a:rPr>
              <a:t>Experiment with decision trees and random forest, approaching the problem as categorical features</a:t>
            </a:r>
            <a:endParaRPr b="1" sz="93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740"/>
              <a:t>Certain features in the training data such as education and income appears to be some conditional factors, and a tree style modeling will provide a realistic explanation and action plan towards affecting the unknown result counties</a:t>
            </a:r>
            <a:endParaRPr sz="740"/>
          </a:p>
          <a:p>
            <a:pPr indent="0" lvl="0" marL="0" rtl="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40"/>
              <a:buFont typeface="Arial"/>
              <a:buNone/>
            </a:pPr>
            <a:r>
              <a:rPr b="1" lang="en" sz="939">
                <a:solidFill>
                  <a:schemeClr val="dk1"/>
                </a:solidFill>
              </a:rPr>
              <a:t>Experiment with more cross validation methods, building ensemble SVC models</a:t>
            </a:r>
            <a:endParaRPr b="1" sz="93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740"/>
              <a:t>After an experiment with decision trees, we will attempt to combine models for potential better result</a:t>
            </a:r>
            <a:endParaRPr sz="74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n" sz="939">
                <a:solidFill>
                  <a:schemeClr val="dk1"/>
                </a:solidFill>
              </a:rPr>
              <a:t>Collect more historical election data</a:t>
            </a:r>
            <a:endParaRPr b="1" sz="93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740"/>
              <a:t>Getting a better holistic view instead of a time crunch model (the current project model is a race through time)</a:t>
            </a:r>
            <a:endParaRPr sz="74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n" sz="939">
                <a:solidFill>
                  <a:schemeClr val="dk1"/>
                </a:solidFill>
              </a:rPr>
              <a:t>Package the data processing pipelines and model applications into objects</a:t>
            </a:r>
            <a:endParaRPr b="1" sz="93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740"/>
              <a:t>Will facilitate team work, and scalability</a:t>
            </a:r>
            <a:endParaRPr sz="74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600"/>
              </a:spcAft>
              <a:buSzPts val="440"/>
              <a:buNone/>
            </a:pPr>
            <a:r>
              <a:t/>
            </a:r>
            <a:endParaRPr sz="106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144" name="Google Shape;144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Dependencies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Anaconda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scikit-learn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</a:t>
            </a:r>
            <a:r>
              <a:rPr lang="en"/>
              <a:t>mbalanced-learn</a:t>
            </a:r>
            <a:endParaRPr i="1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200"/>
              <a:t>**</a:t>
            </a:r>
            <a:r>
              <a:rPr i="1" lang="en" sz="1200"/>
              <a:t>Please refer to dependencies.txt</a:t>
            </a:r>
            <a:endParaRPr i="1"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196650"/>
            <a:ext cx="3837000" cy="42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Problem - Predicting county winner with limited data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Expected Performance - Mitt Romney continue to lead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Model Selection - Support Vector Classification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Model Evaluation - Precision/Recall, F1</a:t>
            </a:r>
            <a:endParaRPr b="1"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(cont.)</a:t>
            </a:r>
            <a:endParaRPr/>
          </a:p>
        </p:txBody>
      </p:sp>
      <p:sp>
        <p:nvSpPr>
          <p:cNvPr id="85" name="Google Shape;85;p15"/>
          <p:cNvSpPr txBox="1"/>
          <p:nvPr>
            <p:ph idx="2" type="body"/>
          </p:nvPr>
        </p:nvSpPr>
        <p:spPr>
          <a:xfrm>
            <a:off x="4939500" y="196650"/>
            <a:ext cx="3837000" cy="42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Model Tuning - Resampling &amp; Dimension Reduction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Conclusion -  Despite predicted victory of Romney, overall election result is more dependent on States level instead of Counties</a:t>
            </a:r>
            <a:endParaRPr b="1" sz="16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Next Step - Fine Tuning Contribution Factors, Model Logics, and Productionize code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Appendix - Dependencies</a:t>
            </a:r>
            <a:endParaRPr b="1"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- Predicting county winner with limited data and time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75">
                <a:solidFill>
                  <a:schemeClr val="dk1"/>
                </a:solidFill>
              </a:rPr>
              <a:t>We are experiencing a challenge of racing through time, the model needs to be trained quickly with limited amount of data</a:t>
            </a:r>
            <a:endParaRPr b="1" sz="1775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there is more data coming, it will imply less value generated on the model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more time is consumed, there will be no reason the model is needed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Limited amount of data will pose issue with </a:t>
            </a:r>
            <a:r>
              <a:rPr lang="en" sz="1600"/>
              <a:t>accuracy of the model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Expected Performance - Mitt Romney continue to lead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742">
                <a:solidFill>
                  <a:schemeClr val="dk1"/>
                </a:solidFill>
              </a:rPr>
              <a:t>Within the ~40% known results, Mitt Romney is winning in over 78% counties.</a:t>
            </a:r>
            <a:endParaRPr b="1" sz="1742">
              <a:solidFill>
                <a:schemeClr val="dk1"/>
              </a:solidFill>
            </a:endParaRPr>
          </a:p>
          <a:p>
            <a:pPr indent="-309880" lvl="0" marL="45720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280"/>
              <a:buChar char="●"/>
            </a:pPr>
            <a:r>
              <a:rPr lang="en" sz="1280"/>
              <a:t>The model will be biased towards Mitt Romney due to the imbalance current view</a:t>
            </a:r>
            <a:endParaRPr sz="1280"/>
          </a:p>
          <a:p>
            <a:pPr indent="-30988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280"/>
              <a:buChar char="●"/>
            </a:pPr>
            <a:r>
              <a:rPr lang="en" sz="1280"/>
              <a:t>Limited amount of data would also reduce accuracy </a:t>
            </a:r>
            <a:endParaRPr sz="1280"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378" y="1675125"/>
            <a:ext cx="3367497" cy="2761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odel Selection - Support Vector Classification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Supervised Learning with a specific goal, a classification model that has a target outcome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Features appears to be continuous variables instead of categorical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Limited data and time of data prevent us from any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 - Precision/Recall, F1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410100" y="1595775"/>
            <a:ext cx="6321600" cy="11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Since there is significant imbalance in the training data, we will observe F1 score to keep track of both precision and recall 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093" y="2736681"/>
            <a:ext cx="6517152" cy="14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Model Tuning - Resampling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chose Random Oversampler. Based on ROC Curve, most methods have similar performance.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Due to lack of data, we will not apply any undersampling methods</a:t>
            </a:r>
            <a:endParaRPr sz="1600"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4103" y="1363750"/>
            <a:ext cx="3367497" cy="3208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Model Tuning - Dimension Reduction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Approximately 4-5 variables are highly correlated   </a:t>
            </a:r>
            <a:endParaRPr b="1" sz="19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Household size vs population size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Income vs education</a:t>
            </a:r>
            <a:endParaRPr sz="1600"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4353" y="1602675"/>
            <a:ext cx="3367499" cy="2589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