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 Turkel" userId="6be93348066fc7d6" providerId="LiveId" clId="{6737DA7E-FBFB-4B1E-B63D-499948DE33CE}"/>
    <pc:docChg chg="custSel modSld">
      <pc:chgData name="Spencer Turkel" userId="6be93348066fc7d6" providerId="LiveId" clId="{6737DA7E-FBFB-4B1E-B63D-499948DE33CE}" dt="2017-11-15T04:13:32.892" v="736" actId="255"/>
      <pc:docMkLst>
        <pc:docMk/>
      </pc:docMkLst>
      <pc:sldChg chg="modSp">
        <pc:chgData name="Spencer Turkel" userId="6be93348066fc7d6" providerId="LiveId" clId="{6737DA7E-FBFB-4B1E-B63D-499948DE33CE}" dt="2017-11-15T04:13:32.892" v="736" actId="255"/>
        <pc:sldMkLst>
          <pc:docMk/>
          <pc:sldMk cId="581151419" sldId="256"/>
        </pc:sldMkLst>
        <pc:spChg chg="mod">
          <ac:chgData name="Spencer Turkel" userId="6be93348066fc7d6" providerId="LiveId" clId="{6737DA7E-FBFB-4B1E-B63D-499948DE33CE}" dt="2017-11-15T04:13:32.892" v="736" actId="255"/>
          <ac:spMkLst>
            <pc:docMk/>
            <pc:sldMk cId="581151419" sldId="256"/>
            <ac:spMk id="2" creationId="{9CCA3FC6-C8FE-4C2D-839C-E044F4D40D60}"/>
          </ac:spMkLst>
        </pc:spChg>
      </pc:sldChg>
      <pc:sldChg chg="modSp">
        <pc:chgData name="Spencer Turkel" userId="6be93348066fc7d6" providerId="LiveId" clId="{6737DA7E-FBFB-4B1E-B63D-499948DE33CE}" dt="2017-11-15T04:07:33.509" v="347" actId="20577"/>
        <pc:sldMkLst>
          <pc:docMk/>
          <pc:sldMk cId="670880957" sldId="258"/>
        </pc:sldMkLst>
        <pc:spChg chg="mod">
          <ac:chgData name="Spencer Turkel" userId="6be93348066fc7d6" providerId="LiveId" clId="{6737DA7E-FBFB-4B1E-B63D-499948DE33CE}" dt="2017-11-15T04:07:33.509" v="347" actId="20577"/>
          <ac:spMkLst>
            <pc:docMk/>
            <pc:sldMk cId="670880957" sldId="258"/>
            <ac:spMk id="3" creationId="{C193230D-A009-4A74-854E-E4243DDAE9AF}"/>
          </ac:spMkLst>
        </pc:spChg>
      </pc:sldChg>
      <pc:sldChg chg="modSp">
        <pc:chgData name="Spencer Turkel" userId="6be93348066fc7d6" providerId="LiveId" clId="{6737DA7E-FBFB-4B1E-B63D-499948DE33CE}" dt="2017-11-15T04:09:46.630" v="733" actId="20577"/>
        <pc:sldMkLst>
          <pc:docMk/>
          <pc:sldMk cId="1927419524" sldId="260"/>
        </pc:sldMkLst>
        <pc:spChg chg="mod">
          <ac:chgData name="Spencer Turkel" userId="6be93348066fc7d6" providerId="LiveId" clId="{6737DA7E-FBFB-4B1E-B63D-499948DE33CE}" dt="2017-11-15T04:09:46.630" v="733" actId="20577"/>
          <ac:spMkLst>
            <pc:docMk/>
            <pc:sldMk cId="1927419524" sldId="260"/>
            <ac:spMk id="3" creationId="{CCE2EBAE-028C-49A5-A88D-7563BC3822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3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4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A8DC0-D464-4CA4-8F0C-14C10A2B4C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30EA1D-E1E1-4143-9F91-2DC8F10B83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3FC6-C8FE-4C2D-839C-E044F4D40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Visualization of Non-deterministic Pushdown and Finite Automata Derived From Context-Free Grammars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55740-9C94-4ECB-AE73-B1ED75D3A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Nicolas Hempe Ardila</a:t>
            </a:r>
          </a:p>
          <a:p>
            <a:r>
              <a:rPr lang="en-US" dirty="0"/>
              <a:t>Spencer </a:t>
            </a:r>
            <a:r>
              <a:rPr lang="en-US" dirty="0" err="1"/>
              <a:t>Turkel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AF-0CAD-4E29-9FD5-F7290842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DDE0-D11B-442C-92C8-B9057C89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this project we are using a web application to visualize a context-free grammar into NFA and NPDA. </a:t>
            </a:r>
          </a:p>
          <a:p>
            <a:r>
              <a:rPr lang="en-US" sz="2800" dirty="0"/>
              <a:t>The application will take a context-free grammar in a form on the webpage and dynamically update the graphs as you enter the grammar. </a:t>
            </a:r>
          </a:p>
          <a:p>
            <a:r>
              <a:rPr lang="en-US" sz="2800" dirty="0"/>
              <a:t>Each graph will be dynamically created and displayed in the webpage as the user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A7D4-4AA1-4D64-80FC-E3665C53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230D-A009-4A74-854E-E4243DDA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using TypeScript and Angular</a:t>
            </a:r>
          </a:p>
          <a:p>
            <a:r>
              <a:rPr lang="en-US" sz="2400" dirty="0"/>
              <a:t>Grammar is first parsed from form, then transformed into the applicable automata data structures, which are then transformed into </a:t>
            </a:r>
            <a:r>
              <a:rPr lang="en-US" sz="2400" dirty="0" err="1"/>
              <a:t>Graphviz</a:t>
            </a:r>
            <a:r>
              <a:rPr lang="en-US" sz="2400" dirty="0"/>
              <a:t> DOT language, which is then parsed by the </a:t>
            </a:r>
            <a:r>
              <a:rPr lang="en-US" sz="2400" dirty="0" err="1"/>
              <a:t>Graphviz</a:t>
            </a:r>
            <a:r>
              <a:rPr lang="en-US" sz="2400" dirty="0"/>
              <a:t> library to create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6708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787C-8173-43C4-82A1-206D0B66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2C14-B22E-4D6E-B3BD-BCFC2507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33440" cy="4023360"/>
          </a:xfrm>
        </p:spPr>
        <p:txBody>
          <a:bodyPr/>
          <a:lstStyle/>
          <a:p>
            <a:r>
              <a:rPr lang="en-US" dirty="0"/>
              <a:t>The following example shows the Nondeterministic pushdown automaton and Nondeterministic finite automaton with the context-free grammar:</a:t>
            </a:r>
          </a:p>
          <a:p>
            <a:r>
              <a:rPr lang="en-US" dirty="0" err="1"/>
              <a:t>S⟶aA</a:t>
            </a:r>
            <a:endParaRPr lang="en-US" dirty="0"/>
          </a:p>
          <a:p>
            <a:r>
              <a:rPr lang="en-US" dirty="0" err="1"/>
              <a:t>A⟶abS</a:t>
            </a:r>
            <a:r>
              <a:rPr lang="en-US" dirty="0"/>
              <a:t> |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28D72-D971-429E-A39A-626954C8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2" y="0"/>
            <a:ext cx="4406538" cy="63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207-F72F-418C-AF88-61093193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E6B0-6A2F-41B4-9BA2-6D0D69D2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0320" cy="4023360"/>
          </a:xfrm>
        </p:spPr>
        <p:txBody>
          <a:bodyPr/>
          <a:lstStyle/>
          <a:p>
            <a:r>
              <a:rPr lang="en-US" dirty="0"/>
              <a:t>This example shows the Nondeterministic pushdown automaton and Nondeterministic finite automaton with the following grammar:</a:t>
            </a:r>
          </a:p>
          <a:p>
            <a:r>
              <a:rPr lang="en-US" dirty="0" err="1"/>
              <a:t>S⟶aA</a:t>
            </a:r>
            <a:endParaRPr lang="en-US" dirty="0"/>
          </a:p>
          <a:p>
            <a:r>
              <a:rPr lang="en-US" dirty="0" err="1"/>
              <a:t>A⟶bS</a:t>
            </a:r>
            <a:endParaRPr lang="en-US" dirty="0"/>
          </a:p>
          <a:p>
            <a:r>
              <a:rPr lang="en-US" dirty="0" err="1"/>
              <a:t>B⟶aA</a:t>
            </a:r>
            <a:r>
              <a:rPr lang="en-US" dirty="0"/>
              <a:t> | </a:t>
            </a:r>
            <a:r>
              <a:rPr lang="en-US" dirty="0" err="1"/>
              <a:t>bBS</a:t>
            </a:r>
            <a:endParaRPr lang="en-US" dirty="0"/>
          </a:p>
          <a:p>
            <a:r>
              <a:rPr lang="en-US" dirty="0"/>
              <a:t>This example shows that the NFA does not accept this grammar since there is no state that leads to the final state.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53CC3-58AA-401E-8031-911D91E9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40" y="-1"/>
            <a:ext cx="4196080" cy="6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33E1-C827-4137-8A08-B0E41D3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EBAE-028C-49A5-A88D-7563BC3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“Power” difference between NPDA and NFA intuitive</a:t>
            </a:r>
          </a:p>
          <a:p>
            <a:r>
              <a:rPr lang="en-US" sz="2800" dirty="0"/>
              <a:t>Widely known theorems for grammar to automata conversions are not as helpful as they could be</a:t>
            </a:r>
          </a:p>
          <a:p>
            <a:r>
              <a:rPr lang="en-US" sz="2800" dirty="0"/>
              <a:t>Application could be extended to provide more informative error messages, or to simulate automata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9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238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Visualization of Non-deterministic Pushdown and Finite Automata Derived From Context-Free Grammars </vt:lpstr>
      <vt:lpstr>Introduction</vt:lpstr>
      <vt:lpstr>Implementation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DFA, NFA, NPDA, and DPDA in a Web Application </dc:title>
  <dc:creator>Nicolas Hempe</dc:creator>
  <cp:lastModifiedBy>Spencer Turkel</cp:lastModifiedBy>
  <cp:revision>6</cp:revision>
  <dcterms:created xsi:type="dcterms:W3CDTF">2017-11-14T23:46:50Z</dcterms:created>
  <dcterms:modified xsi:type="dcterms:W3CDTF">2017-11-15T04:13:34Z</dcterms:modified>
</cp:coreProperties>
</file>