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6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8028-ADE6-420F-BDFE-E42B44D8F083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C93A-459E-41FC-A634-11946F1711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7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8028-ADE6-420F-BDFE-E42B44D8F083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C93A-459E-41FC-A634-11946F17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4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8028-ADE6-420F-BDFE-E42B44D8F083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C93A-459E-41FC-A634-11946F17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3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8028-ADE6-420F-BDFE-E42B44D8F083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C93A-459E-41FC-A634-11946F17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1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8028-ADE6-420F-BDFE-E42B44D8F083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C93A-459E-41FC-A634-11946F1711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16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8028-ADE6-420F-BDFE-E42B44D8F083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C93A-459E-41FC-A634-11946F17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4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8028-ADE6-420F-BDFE-E42B44D8F083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C93A-459E-41FC-A634-11946F17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8028-ADE6-420F-BDFE-E42B44D8F083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C93A-459E-41FC-A634-11946F17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1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8028-ADE6-420F-BDFE-E42B44D8F083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C93A-459E-41FC-A634-11946F17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4B8028-ADE6-420F-BDFE-E42B44D8F083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D2C93A-459E-41FC-A634-11946F17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8028-ADE6-420F-BDFE-E42B44D8F083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C93A-459E-41FC-A634-11946F17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1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4B8028-ADE6-420F-BDFE-E42B44D8F083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D2C93A-459E-41FC-A634-11946F1711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0A04-AE34-49A7-BB68-88A5E24D7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Measuring Performance of Page Replacement Algorithms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51428-ECEE-436D-85E7-E7FBB3703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Nicolas Hempe Ardila</a:t>
            </a:r>
          </a:p>
          <a:p>
            <a:r>
              <a:rPr lang="en-US" dirty="0"/>
              <a:t>Spencer </a:t>
            </a:r>
            <a:r>
              <a:rPr lang="en-US" dirty="0" err="1"/>
              <a:t>Turkel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6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01E00E-9D34-4099-9BE4-CAEB1C172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55" y="212610"/>
            <a:ext cx="7498341" cy="59102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B5FAD3-09CB-41AF-962E-A9F487E16B3D}"/>
              </a:ext>
            </a:extLst>
          </p:cNvPr>
          <p:cNvSpPr txBox="1"/>
          <p:nvPr/>
        </p:nvSpPr>
        <p:spPr>
          <a:xfrm>
            <a:off x="330926" y="513806"/>
            <a:ext cx="371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performs worst with the FIFO algorithm, followed by the LFU and LRU algorithms.</a:t>
            </a:r>
          </a:p>
        </p:txBody>
      </p:sp>
    </p:spTree>
    <p:extLst>
      <p:ext uri="{BB962C8B-B14F-4D97-AF65-F5344CB8AC3E}">
        <p14:creationId xmlns:p14="http://schemas.microsoft.com/office/powerpoint/2010/main" val="293045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F5637C-FD2B-45FB-8C37-812EADA22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88" y="153804"/>
            <a:ext cx="7353160" cy="59183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CB2527-FA4E-4B0A-ABEB-967E4F989F8C}"/>
              </a:ext>
            </a:extLst>
          </p:cNvPr>
          <p:cNvSpPr txBox="1"/>
          <p:nvPr/>
        </p:nvSpPr>
        <p:spPr>
          <a:xfrm>
            <a:off x="374469" y="261256"/>
            <a:ext cx="384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tried </a:t>
            </a:r>
          </a:p>
          <a:p>
            <a:endParaRPr lang="en-US" dirty="0"/>
          </a:p>
          <a:p>
            <a:r>
              <a:rPr lang="en-US" dirty="0"/>
              <a:t>When we use palindrome traces such as the following 2 8 4 5 6 7 4 2 4 7 6 5 4 8 2 the Least Frequently Used algorithm always performs the worst.</a:t>
            </a:r>
          </a:p>
        </p:txBody>
      </p:sp>
    </p:spTree>
    <p:extLst>
      <p:ext uri="{BB962C8B-B14F-4D97-AF65-F5344CB8AC3E}">
        <p14:creationId xmlns:p14="http://schemas.microsoft.com/office/powerpoint/2010/main" val="4190659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545862-1091-4C9D-ABC7-AC6EEF1C2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779" y="0"/>
            <a:ext cx="6133627" cy="6329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425CEA-42B6-4B8E-BFEC-871362F631D3}"/>
              </a:ext>
            </a:extLst>
          </p:cNvPr>
          <p:cNvSpPr txBox="1"/>
          <p:nvPr/>
        </p:nvSpPr>
        <p:spPr>
          <a:xfrm>
            <a:off x="304800" y="200297"/>
            <a:ext cx="5024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output using the First-in, First-out (FIFO) algorithms showing the number of frames, input, total hits, and step-by-step solution to the trace.</a:t>
            </a:r>
          </a:p>
        </p:txBody>
      </p:sp>
    </p:spTree>
    <p:extLst>
      <p:ext uri="{BB962C8B-B14F-4D97-AF65-F5344CB8AC3E}">
        <p14:creationId xmlns:p14="http://schemas.microsoft.com/office/powerpoint/2010/main" val="184669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941D-894D-41AC-A072-272C658D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5849E-E55F-48AE-B54B-554E779C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great deal of experimentation, we found that the worst performing algorithms were FIFO and LFU, while the best performing algorithm was Optimal. </a:t>
            </a:r>
          </a:p>
          <a:p>
            <a:r>
              <a:rPr lang="en-US" dirty="0"/>
              <a:t>Optimal was expected to be best, but it is impractical.</a:t>
            </a:r>
          </a:p>
          <a:p>
            <a:r>
              <a:rPr lang="en-US" dirty="0"/>
              <a:t>Did FIFO and LFU seem to be the worst because we tended towards certain input patterns?</a:t>
            </a:r>
          </a:p>
          <a:p>
            <a:r>
              <a:rPr lang="en-US" dirty="0"/>
              <a:t>It’s hard to characterize algorithms outside of their best and worst cases.</a:t>
            </a:r>
          </a:p>
        </p:txBody>
      </p:sp>
    </p:spTree>
    <p:extLst>
      <p:ext uri="{BB962C8B-B14F-4D97-AF65-F5344CB8AC3E}">
        <p14:creationId xmlns:p14="http://schemas.microsoft.com/office/powerpoint/2010/main" val="279417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2441-EE11-4831-9FDE-5D9931F3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3CAD6-BD02-4544-B4FA-1BB346E19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project we will simulate the performance of page replacement algorithms in C++. </a:t>
            </a:r>
          </a:p>
          <a:p>
            <a:pPr marL="0" indent="0">
              <a:buNone/>
            </a:pPr>
            <a:r>
              <a:rPr lang="en-US" dirty="0"/>
              <a:t>These include First-In, First-Out (FIFO), Least Recently Used (LRU), Least Frequently Used (LFU), Most Frequently Used (MFU) and Optimal. </a:t>
            </a:r>
          </a:p>
          <a:p>
            <a:pPr marL="0" indent="0">
              <a:buNone/>
            </a:pPr>
            <a:r>
              <a:rPr lang="en-US" dirty="0"/>
              <a:t>Our program allowed us to compare these page replacement algorithms and attempt to determine which algorithms perform better or worse in multiple cases.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7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72EA-20E5-4FE7-83DE-DA9EB72F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First-in, First-out (FIFO)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7D0A3-723D-4A11-9A79-43746D7CB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the page that has been in physical memory the longest period of time.</a:t>
            </a:r>
          </a:p>
          <a:p>
            <a:endParaRPr lang="en-US" dirty="0"/>
          </a:p>
          <a:p>
            <a:r>
              <a:rPr lang="en-US" dirty="0"/>
              <a:t>Our implementation works by pushing and popping page references from a </a:t>
            </a:r>
            <a:r>
              <a:rPr lang="en-US" dirty="0" err="1"/>
              <a:t>std</a:t>
            </a:r>
            <a:r>
              <a:rPr lang="en-US" dirty="0"/>
              <a:t>::deque used as a  FIFO Queue. </a:t>
            </a:r>
          </a:p>
        </p:txBody>
      </p:sp>
    </p:spTree>
    <p:extLst>
      <p:ext uri="{BB962C8B-B14F-4D97-AF65-F5344CB8AC3E}">
        <p14:creationId xmlns:p14="http://schemas.microsoft.com/office/powerpoint/2010/main" val="140330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D247-7800-4119-BBDE-54B3C864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Least Recently Used (LRU)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0E3C-E771-448A-BC9B-55633F16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the page that has not been used in the longest amount of time.</a:t>
            </a:r>
          </a:p>
          <a:p>
            <a:endParaRPr lang="en-US" dirty="0"/>
          </a:p>
          <a:p>
            <a:r>
              <a:rPr lang="en-US" dirty="0"/>
              <a:t>Our implementation maintains page references in a </a:t>
            </a:r>
            <a:r>
              <a:rPr lang="en-US" dirty="0" err="1"/>
              <a:t>std</a:t>
            </a:r>
            <a:r>
              <a:rPr lang="en-US" dirty="0"/>
              <a:t>::set. To erase the least recently used page, we replace the maximum element out of all the loaded pages ordered by their minimum distance from the current input.</a:t>
            </a:r>
          </a:p>
        </p:txBody>
      </p:sp>
    </p:spTree>
    <p:extLst>
      <p:ext uri="{BB962C8B-B14F-4D97-AF65-F5344CB8AC3E}">
        <p14:creationId xmlns:p14="http://schemas.microsoft.com/office/powerpoint/2010/main" val="159476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945A-4DB8-42BC-87DD-92C19805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Least Frequently Used (LFU)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AE14F-B981-4E49-B50E-054C29DCC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the page with the least references made to them.</a:t>
            </a:r>
          </a:p>
          <a:p>
            <a:endParaRPr lang="en-US" dirty="0"/>
          </a:p>
          <a:p>
            <a:r>
              <a:rPr lang="en-US" dirty="0"/>
              <a:t>Our implementation used a </a:t>
            </a:r>
            <a:r>
              <a:rPr lang="en-US" dirty="0" err="1"/>
              <a:t>std</a:t>
            </a:r>
            <a:r>
              <a:rPr lang="en-US" dirty="0"/>
              <a:t>::vector to maintain a list of pages and their amounts of references. When there is a hit, we increment the reference count of that page, then reorder the list so that it forms a min heap based on the reference counts. When there is a miss, we pop the top of the min heap, push the new value, and reorder the list so that it again forms a min heap.</a:t>
            </a:r>
          </a:p>
        </p:txBody>
      </p:sp>
    </p:spTree>
    <p:extLst>
      <p:ext uri="{BB962C8B-B14F-4D97-AF65-F5344CB8AC3E}">
        <p14:creationId xmlns:p14="http://schemas.microsoft.com/office/powerpoint/2010/main" val="351504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E0EA-4540-4149-AE33-DC4B401D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Most Frequently Used (MFU)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F101-5DB1-459F-80DA-BF23D40AE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the page with the most references made to them.</a:t>
            </a:r>
          </a:p>
          <a:p>
            <a:endParaRPr lang="en-US" dirty="0"/>
          </a:p>
          <a:p>
            <a:r>
              <a:rPr lang="en-US" dirty="0"/>
              <a:t>Our implementation used a </a:t>
            </a:r>
            <a:r>
              <a:rPr lang="en-US" dirty="0" err="1"/>
              <a:t>std</a:t>
            </a:r>
            <a:r>
              <a:rPr lang="en-US" dirty="0"/>
              <a:t>::vector to maintain a list of pages and their amounts of references. When there is a hit, we increment the reference count of that page, then reorder the list so that it forms a max heap based on the reference counts. When there is a miss, we pop the top of the max heap, push the new value, and reorder the list so that it again forms a max heap.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4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FDB3-FED6-4BD0-9888-45559123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Optimal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9578-6A3A-4139-8E6D-6B57C068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the page that will not be used for the longest period of time.</a:t>
            </a:r>
          </a:p>
          <a:p>
            <a:endParaRPr lang="en-US" dirty="0"/>
          </a:p>
          <a:p>
            <a:r>
              <a:rPr lang="en-US" dirty="0"/>
              <a:t>Our implementation uses a map from page reference numbers to positions of the input where their next use is. On a miss, we replace the maximum element of the table ordered by next uses.</a:t>
            </a:r>
          </a:p>
        </p:txBody>
      </p:sp>
    </p:spTree>
    <p:extLst>
      <p:ext uri="{BB962C8B-B14F-4D97-AF65-F5344CB8AC3E}">
        <p14:creationId xmlns:p14="http://schemas.microsoft.com/office/powerpoint/2010/main" val="300262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A5D2-74F8-4FC9-91C3-A6115EFA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CAFD-8102-4E2A-8248-711BD884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results tended towards First-in, First-out (FIFO) and Least Frequently Used (LFU) performing the worst.</a:t>
            </a:r>
          </a:p>
          <a:p>
            <a:r>
              <a:rPr lang="en-US" dirty="0"/>
              <a:t>The Optimal algorithm always performed the best.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8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2EC500-7E75-44C9-823D-DA020CD29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316" y="140788"/>
            <a:ext cx="5929130" cy="61144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0B87B4-B78C-456C-88DE-8B5D4EC2A80D}"/>
              </a:ext>
            </a:extLst>
          </p:cNvPr>
          <p:cNvSpPr txBox="1"/>
          <p:nvPr/>
        </p:nvSpPr>
        <p:spPr>
          <a:xfrm>
            <a:off x="461554" y="400595"/>
            <a:ext cx="5164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input with cycles in size equal to the size of the page table causes all algorithms perform equally.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029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</TotalTime>
  <Words>638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Measuring Performance of Page Replacement Algorithms </vt:lpstr>
      <vt:lpstr>Introduction</vt:lpstr>
      <vt:lpstr>First-in, First-out (FIFO)</vt:lpstr>
      <vt:lpstr>Least Recently Used (LRU)</vt:lpstr>
      <vt:lpstr>Least Frequently Used (LFU)</vt:lpstr>
      <vt:lpstr>Most Frequently Used (MFU)</vt:lpstr>
      <vt:lpstr>Optimal</vt:lpstr>
      <vt:lpstr>Results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Performance of Page Replacement Algorithms</dc:title>
  <dc:creator>Nicolas Hempe</dc:creator>
  <cp:lastModifiedBy>Spencer Turkel</cp:lastModifiedBy>
  <cp:revision>34</cp:revision>
  <dcterms:created xsi:type="dcterms:W3CDTF">2017-11-13T14:48:52Z</dcterms:created>
  <dcterms:modified xsi:type="dcterms:W3CDTF">2017-11-14T00:37:42Z</dcterms:modified>
</cp:coreProperties>
</file>