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4" r:id="rId3"/>
    <p:sldId id="385" r:id="rId4"/>
    <p:sldId id="386" r:id="rId5"/>
    <p:sldId id="387" r:id="rId6"/>
    <p:sldId id="3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5796-303F-4121-AF33-23ED69D57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2F94-26D9-4372-9EE9-6258C42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BAB3-66CC-4AE5-A6B1-ED1618C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5B42-6F44-487C-850E-2A2C28A6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5AB4-FBC9-48B2-A3F2-C5254B1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B071-6F5B-480B-B6F3-2599362F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41CF2-4102-4CD7-9B68-9E0BFE14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25C9-1B1E-4287-9953-8DA6245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2634-11FE-419D-970C-A7C5448B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58DD-73CF-42ED-A64E-7187A19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F2BF6-A936-47F4-86BF-B71F6233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4314D-9523-4BBF-B2ED-E1E3E6C8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2622-4DFE-4080-AC94-A4B52FF8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EF3A-2FF0-4834-BC8A-23E5E21D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5A33-E35F-4B01-8A8D-6893A31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8796-9E75-4F6A-A394-C7AE9E76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6F36-4A2A-40C3-ABAA-9D016238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0408-6A1B-4F46-A2A6-2C8215E4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BDA2-79B9-4071-9CF1-E2A5EE59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083B-6FD2-4EA0-91BC-62AAAF27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701-CFD3-469B-97FB-5CDACBBE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67C3-9811-4A54-881C-F8D1A375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1B2C-EF0C-473C-9D42-4D14932D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011E-FE8B-4130-A888-35FF81AB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7C5B-9279-4D17-B5A9-9737A603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9696-D737-4A61-B8C1-E09453F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92BA-7E78-4FFF-8FAB-93887793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225DA-C459-4747-9BF3-0E373963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DDAF-6C55-495A-BE8F-DDFB1ADB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93DEE-F490-4BE8-98F8-04FD2EE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03DA-617A-4551-A056-447F7BD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B1F0-12DF-4677-BDDB-E0E8C4AD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2290-2F7E-4CEF-8A18-ECC4C912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8F85-B9EE-4F14-AB04-05CB2C67D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0339F-E710-47B6-AD6F-8B5EB4832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088DA-5B42-4E4C-87FD-0001E80D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EC492-606F-49D7-BA4C-B61AC6CB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8E100-DF97-46C7-9597-5D63D36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C0406-4925-4F2A-8E9E-25B23554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7204-85E4-4995-8B17-47EC40A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881DA-E92D-4CF0-9019-B07FA585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616C-F1AA-4349-B117-58C2210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0496-3DE9-41FB-92BF-961BB336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05D3F-4D76-49F1-8FFE-A3C3391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B197E-D53B-43D2-A20F-DE137835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8A07-0DE0-403C-A6A6-563E37E5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4FD1-2907-49B5-9085-B1F1D87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FFE-1669-4EF0-88FC-40848D11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061A-7F5C-443A-A303-21CC21E38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5AC6-6AA4-4096-8268-9084A47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019-D149-4F9C-9029-A3E7325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F41D-E249-44A5-99DF-02E46B52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07B4-C7B1-459B-A3F3-4684C4D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24748-8A64-413A-A835-03A6BBA2E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85941-73FD-416B-9974-27467AF9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FE613-4AA2-44EA-BC98-9E18C914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D774-4845-4A03-AF66-60091380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7E7A-8BBC-4CDB-BB41-0B83434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E74C-68F3-4B27-B6C2-DECC046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35E8-0EEE-446F-981C-F6C607C1A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07F0-057F-436B-9E2F-0CA58806E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0DF5-5028-4BF9-BB24-DF1042131BD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BBCF-74FF-4C19-B5A5-3812DEEB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484D-FA0A-4E42-8F4D-008097E37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49BE-04FA-4657-998F-FB0102B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85" y="2375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following few slides are from Chap. 4 of Ben-Ari book</a:t>
            </a:r>
          </a:p>
        </p:txBody>
      </p:sp>
    </p:spTree>
    <p:extLst>
      <p:ext uri="{BB962C8B-B14F-4D97-AF65-F5344CB8AC3E}">
        <p14:creationId xmlns:p14="http://schemas.microsoft.com/office/powerpoint/2010/main" val="530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71A65-C177-D24E-A2D4-C6E73A4E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49611"/>
            <a:ext cx="9144000" cy="47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0EC34-0A47-604C-864A-A48AE73D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53"/>
            <a:ext cx="9144000" cy="920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4D656-58DA-9347-89A2-A2ED660A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59579"/>
            <a:ext cx="9144000" cy="29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549D1-79D4-D541-BAA9-0D59B628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478"/>
            <a:ext cx="9144000" cy="2206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7943B-92AA-424B-A472-94D6D09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16899"/>
            <a:ext cx="9144000" cy="11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90D61-8C3D-B347-9D15-5B0BF133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9657"/>
            <a:ext cx="9144000" cy="21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AB405-4369-E345-8E75-FA3701BE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0057"/>
            <a:ext cx="9144000" cy="837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02DF0-70B8-1A46-92B1-28CE4E3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890"/>
            <a:ext cx="9144000" cy="22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following few slides are from Chap. 4 of Ben-Ari book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following few slides are from Chap. 4 of Ben-Ari book</dc:title>
  <dc:creator>Matthew Monnik</dc:creator>
  <cp:lastModifiedBy>Matthew Monnik</cp:lastModifiedBy>
  <cp:revision>1</cp:revision>
  <dcterms:created xsi:type="dcterms:W3CDTF">2018-09-12T14:34:05Z</dcterms:created>
  <dcterms:modified xsi:type="dcterms:W3CDTF">2018-09-12T14:35:27Z</dcterms:modified>
</cp:coreProperties>
</file>