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61" r:id="rId6"/>
    <p:sldId id="260" r:id="rId7"/>
    <p:sldId id="266" r:id="rId8"/>
    <p:sldId id="298" r:id="rId9"/>
    <p:sldId id="262" r:id="rId10"/>
    <p:sldId id="292" r:id="rId11"/>
    <p:sldId id="305" r:id="rId12"/>
    <p:sldId id="297" r:id="rId13"/>
    <p:sldId id="303" r:id="rId14"/>
    <p:sldId id="306" r:id="rId15"/>
    <p:sldId id="307" r:id="rId16"/>
    <p:sldId id="299" r:id="rId17"/>
    <p:sldId id="300" r:id="rId18"/>
    <p:sldId id="302" r:id="rId19"/>
    <p:sldId id="295" r:id="rId20"/>
    <p:sldId id="301" r:id="rId21"/>
    <p:sldId id="293" r:id="rId22"/>
    <p:sldId id="296" r:id="rId23"/>
    <p:sldId id="304" r:id="rId24"/>
    <p:sldId id="263" r:id="rId25"/>
    <p:sldId id="264" r:id="rId26"/>
    <p:sldId id="265" r:id="rId27"/>
    <p:sldId id="291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/>
    <p:restoredTop sz="94740"/>
  </p:normalViewPr>
  <p:slideViewPr>
    <p:cSldViewPr>
      <p:cViewPr>
        <p:scale>
          <a:sx n="110" d="100"/>
          <a:sy n="110" d="100"/>
        </p:scale>
        <p:origin x="400" y="4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Tf%E2%80%93idf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Tf%E2%80%93i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ADE03-6678-4EF0-8E39-94958C99139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A661F-68E7-49B9-AED7-7AB30B04424A}">
      <dgm:prSet phldrT="[Text]"/>
      <dgm:spPr/>
      <dgm:t>
        <a:bodyPr/>
        <a:lstStyle/>
        <a:p>
          <a:r>
            <a:rPr lang="en-US" b="1" i="0" dirty="0" smtClean="0">
              <a:latin typeface="Century Gothic" charset="0"/>
              <a:ea typeface="Century Gothic" charset="0"/>
              <a:cs typeface="Century Gothic" charset="0"/>
            </a:rPr>
            <a:t>Supervised Learning</a:t>
          </a:r>
          <a:endParaRPr lang="en-US" b="1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E9B10D9C-398E-4740-8F09-DC7EF9CFB62C}" type="parTrans" cxnId="{7E47D8DB-AEB3-4F89-A641-8B3C0BDC7B6A}">
      <dgm:prSet/>
      <dgm:spPr/>
      <dgm:t>
        <a:bodyPr/>
        <a:lstStyle/>
        <a:p>
          <a:endParaRPr lang="en-US"/>
        </a:p>
      </dgm:t>
    </dgm:pt>
    <dgm:pt modelId="{99B3F855-C7AF-4100-9360-EA86AEE405F6}" type="sibTrans" cxnId="{7E47D8DB-AEB3-4F89-A641-8B3C0BDC7B6A}">
      <dgm:prSet/>
      <dgm:spPr/>
      <dgm:t>
        <a:bodyPr/>
        <a:lstStyle/>
        <a:p>
          <a:endParaRPr lang="en-US"/>
        </a:p>
      </dgm:t>
    </dgm:pt>
    <dgm:pt modelId="{F47EC961-FC55-9A4B-A76E-5903DD9D912E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Make predictions based on a set of examples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68109FEC-532D-5544-BED9-1BEF0E7BC611}" type="parTrans" cxnId="{F381E602-37C9-AE42-905D-7DEE953EE1EA}">
      <dgm:prSet/>
      <dgm:spPr/>
      <dgm:t>
        <a:bodyPr/>
        <a:lstStyle/>
        <a:p>
          <a:endParaRPr lang="en-US"/>
        </a:p>
      </dgm:t>
    </dgm:pt>
    <dgm:pt modelId="{A7C72AFC-FEB0-E04B-A7A5-02624F592A7E}" type="sibTrans" cxnId="{F381E602-37C9-AE42-905D-7DEE953EE1EA}">
      <dgm:prSet/>
      <dgm:spPr/>
      <dgm:t>
        <a:bodyPr/>
        <a:lstStyle/>
        <a:p>
          <a:endParaRPr lang="en-US"/>
        </a:p>
      </dgm:t>
    </dgm:pt>
    <dgm:pt modelId="{11152CD5-3686-3142-A8F1-04D36AEE5E94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Task driven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66F1AFBA-5B0F-AF4F-B37C-230A8A8A73D1}" type="parTrans" cxnId="{54DC48F9-CDC1-EF44-B070-AF28EC76510C}">
      <dgm:prSet/>
      <dgm:spPr/>
      <dgm:t>
        <a:bodyPr/>
        <a:lstStyle/>
        <a:p>
          <a:endParaRPr lang="en-US"/>
        </a:p>
      </dgm:t>
    </dgm:pt>
    <dgm:pt modelId="{B657BD54-771E-244F-B51F-FAF14CC6E8D1}" type="sibTrans" cxnId="{54DC48F9-CDC1-EF44-B070-AF28EC76510C}">
      <dgm:prSet/>
      <dgm:spPr/>
      <dgm:t>
        <a:bodyPr/>
        <a:lstStyle/>
        <a:p>
          <a:endParaRPr lang="en-US"/>
        </a:p>
      </dgm:t>
    </dgm:pt>
    <dgm:pt modelId="{D135258F-22A2-484B-94A8-8AA14DB70F7D}">
      <dgm:prSet phldrT="[Text]"/>
      <dgm:spPr/>
      <dgm:t>
        <a:bodyPr/>
        <a:lstStyle/>
        <a:p>
          <a:r>
            <a:rPr lang="en-US" b="1" i="0" dirty="0" smtClean="0">
              <a:latin typeface="Century Gothic" charset="0"/>
              <a:ea typeface="Century Gothic" charset="0"/>
              <a:cs typeface="Century Gothic" charset="0"/>
            </a:rPr>
            <a:t>Unsupervised Learning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BF4D763E-99A4-8F4F-96BF-CD0AA739CB90}" type="parTrans" cxnId="{CD914B92-214C-C34A-9492-4791BF780ACC}">
      <dgm:prSet/>
      <dgm:spPr/>
      <dgm:t>
        <a:bodyPr/>
        <a:lstStyle/>
        <a:p>
          <a:endParaRPr lang="en-US"/>
        </a:p>
      </dgm:t>
    </dgm:pt>
    <dgm:pt modelId="{105DB782-BDED-5C4D-AC8C-9DE03F170FE0}" type="sibTrans" cxnId="{CD914B92-214C-C34A-9492-4791BF780ACC}">
      <dgm:prSet/>
      <dgm:spPr/>
      <dgm:t>
        <a:bodyPr/>
        <a:lstStyle/>
        <a:p>
          <a:endParaRPr lang="en-US"/>
        </a:p>
      </dgm:t>
    </dgm:pt>
    <dgm:pt modelId="{80D2193F-F333-5D4E-A0D4-36117D0CAB60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Data points have no labels associated with them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A45DDDDD-A309-6F41-9E10-19D100FE6CD3}" type="parTrans" cxnId="{DED2BAAE-DDE5-2745-AD28-37A8585634BE}">
      <dgm:prSet/>
      <dgm:spPr/>
      <dgm:t>
        <a:bodyPr/>
        <a:lstStyle/>
        <a:p>
          <a:endParaRPr lang="en-US"/>
        </a:p>
      </dgm:t>
    </dgm:pt>
    <dgm:pt modelId="{5099FE42-2BF6-0148-8EE6-533F742E05A6}" type="sibTrans" cxnId="{DED2BAAE-DDE5-2745-AD28-37A8585634BE}">
      <dgm:prSet/>
      <dgm:spPr/>
      <dgm:t>
        <a:bodyPr/>
        <a:lstStyle/>
        <a:p>
          <a:endParaRPr lang="en-US"/>
        </a:p>
      </dgm:t>
    </dgm:pt>
    <dgm:pt modelId="{9ECC555D-7267-9342-AF33-4C27675821B4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Data driven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17BEA8F3-B8CE-5542-96C7-4DEBE2FCE3FC}" type="parTrans" cxnId="{58CED2B8-71CA-C147-90A0-D2FDD8ABC2B7}">
      <dgm:prSet/>
      <dgm:spPr/>
      <dgm:t>
        <a:bodyPr/>
        <a:lstStyle/>
        <a:p>
          <a:endParaRPr lang="en-US"/>
        </a:p>
      </dgm:t>
    </dgm:pt>
    <dgm:pt modelId="{DC79F842-43B4-C74D-AFF7-0A993E2D9855}" type="sibTrans" cxnId="{58CED2B8-71CA-C147-90A0-D2FDD8ABC2B7}">
      <dgm:prSet/>
      <dgm:spPr/>
      <dgm:t>
        <a:bodyPr/>
        <a:lstStyle/>
        <a:p>
          <a:endParaRPr lang="en-US"/>
        </a:p>
      </dgm:t>
    </dgm:pt>
    <dgm:pt modelId="{A4F40717-AFB0-774A-8B7D-ACDF7CEDE511}">
      <dgm:prSet phldrT="[Text]"/>
      <dgm:spPr/>
      <dgm:t>
        <a:bodyPr/>
        <a:lstStyle/>
        <a:p>
          <a:r>
            <a:rPr lang="en-US" b="1" i="0" dirty="0" smtClean="0">
              <a:latin typeface="Century Gothic" charset="0"/>
              <a:ea typeface="Century Gothic" charset="0"/>
              <a:cs typeface="Century Gothic" charset="0"/>
            </a:rPr>
            <a:t>Reinforcement Learning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11996A4D-0551-3E4C-BC2C-8D90362182A3}" type="parTrans" cxnId="{FA4E0799-7EA6-B84B-A0D2-CA676D997D1C}">
      <dgm:prSet/>
      <dgm:spPr/>
      <dgm:t>
        <a:bodyPr/>
        <a:lstStyle/>
        <a:p>
          <a:endParaRPr lang="en-US"/>
        </a:p>
      </dgm:t>
    </dgm:pt>
    <dgm:pt modelId="{218D3B22-6680-0047-B53B-84A198BBE699}" type="sibTrans" cxnId="{FA4E0799-7EA6-B84B-A0D2-CA676D997D1C}">
      <dgm:prSet/>
      <dgm:spPr/>
      <dgm:t>
        <a:bodyPr/>
        <a:lstStyle/>
        <a:p>
          <a:endParaRPr lang="en-US"/>
        </a:p>
      </dgm:t>
    </dgm:pt>
    <dgm:pt modelId="{74189B3E-419E-6245-86BA-18B2519EABE1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Learns by interacting with its environment and observing the results of these interactions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C71D8632-F7EC-4A4B-B195-344D9EFA88F0}" type="parTrans" cxnId="{D5A42150-5AE4-9345-950E-D6A69649141B}">
      <dgm:prSet/>
      <dgm:spPr/>
      <dgm:t>
        <a:bodyPr/>
        <a:lstStyle/>
        <a:p>
          <a:endParaRPr lang="en-US"/>
        </a:p>
      </dgm:t>
    </dgm:pt>
    <dgm:pt modelId="{EED70202-FC52-2D4C-90CC-B89389F82726}" type="sibTrans" cxnId="{D5A42150-5AE4-9345-950E-D6A69649141B}">
      <dgm:prSet/>
      <dgm:spPr/>
      <dgm:t>
        <a:bodyPr/>
        <a:lstStyle/>
        <a:p>
          <a:endParaRPr lang="en-US"/>
        </a:p>
      </dgm:t>
    </dgm:pt>
    <dgm:pt modelId="{22F56F46-16F3-C548-A2C8-DEF2629BBAF0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Look for patterns in the value labels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B86320A0-23ED-B84A-9A47-8D5D6C12CE99}" type="parTrans" cxnId="{49F879F5-03D1-9B4B-964A-FACF2ED86341}">
      <dgm:prSet/>
      <dgm:spPr/>
      <dgm:t>
        <a:bodyPr/>
        <a:lstStyle/>
        <a:p>
          <a:endParaRPr lang="en-US"/>
        </a:p>
      </dgm:t>
    </dgm:pt>
    <dgm:pt modelId="{3B80FB64-7BA4-B34F-815A-EFB15CE9299F}" type="sibTrans" cxnId="{49F879F5-03D1-9B4B-964A-FACF2ED86341}">
      <dgm:prSet/>
      <dgm:spPr/>
      <dgm:t>
        <a:bodyPr/>
        <a:lstStyle/>
        <a:p>
          <a:endParaRPr lang="en-US"/>
        </a:p>
      </dgm:t>
    </dgm:pt>
    <dgm:pt modelId="{9DA74BFE-45CC-AF40-B5EA-B4A5727FEEAC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C7BD3E5C-A9DD-2449-976F-E5965EC9B019}" type="parTrans" cxnId="{9B972923-CA68-F241-A2DB-0BEB9F0B78E7}">
      <dgm:prSet/>
      <dgm:spPr/>
      <dgm:t>
        <a:bodyPr/>
        <a:lstStyle/>
        <a:p>
          <a:endParaRPr lang="en-US"/>
        </a:p>
      </dgm:t>
    </dgm:pt>
    <dgm:pt modelId="{9605BBD8-3B92-C548-9776-1E7B75415B5E}" type="sibTrans" cxnId="{9B972923-CA68-F241-A2DB-0BEB9F0B78E7}">
      <dgm:prSet/>
      <dgm:spPr/>
      <dgm:t>
        <a:bodyPr/>
        <a:lstStyle/>
        <a:p>
          <a:endParaRPr lang="en-US"/>
        </a:p>
      </dgm:t>
    </dgm:pt>
    <dgm:pt modelId="{2CBE33DA-A604-8B46-BDC8-D8ADDDFF2E08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Examples: Classification, Regression, Anomaly Detection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1BB74E67-4C7F-B647-861A-E9853784810C}" type="parTrans" cxnId="{709EF6B0-552B-4245-8206-F792AEB6D212}">
      <dgm:prSet/>
      <dgm:spPr/>
      <dgm:t>
        <a:bodyPr/>
        <a:lstStyle/>
        <a:p>
          <a:endParaRPr lang="en-US"/>
        </a:p>
      </dgm:t>
    </dgm:pt>
    <dgm:pt modelId="{7463FAFC-9B7E-094E-BD27-05E5EBACA596}" type="sibTrans" cxnId="{709EF6B0-552B-4245-8206-F792AEB6D212}">
      <dgm:prSet/>
      <dgm:spPr/>
      <dgm:t>
        <a:bodyPr/>
        <a:lstStyle/>
        <a:p>
          <a:endParaRPr lang="en-US"/>
        </a:p>
      </dgm:t>
    </dgm:pt>
    <dgm:pt modelId="{F3301D82-5DDE-D642-88C5-274FADDCC24C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5AC19126-0442-7C4C-B7F4-94FEB13CBD3E}" type="parTrans" cxnId="{68288408-C914-9F46-B248-2957DF93DCA8}">
      <dgm:prSet/>
      <dgm:spPr/>
      <dgm:t>
        <a:bodyPr/>
        <a:lstStyle/>
        <a:p>
          <a:endParaRPr lang="en-US"/>
        </a:p>
      </dgm:t>
    </dgm:pt>
    <dgm:pt modelId="{05770A85-54CE-C54E-9108-24868E9A4610}" type="sibTrans" cxnId="{68288408-C914-9F46-B248-2957DF93DCA8}">
      <dgm:prSet/>
      <dgm:spPr/>
      <dgm:t>
        <a:bodyPr/>
        <a:lstStyle/>
        <a:p>
          <a:endParaRPr lang="en-US"/>
        </a:p>
      </dgm:t>
    </dgm:pt>
    <dgm:pt modelId="{91E6B503-ED75-8B4B-9755-07D0BA0CCAC6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951E3BD7-B7D7-3849-9320-646669B62067}" type="parTrans" cxnId="{2ACF0194-3C1B-D946-87D1-F17B1911E27F}">
      <dgm:prSet/>
      <dgm:spPr/>
      <dgm:t>
        <a:bodyPr/>
        <a:lstStyle/>
        <a:p>
          <a:endParaRPr lang="en-US"/>
        </a:p>
      </dgm:t>
    </dgm:pt>
    <dgm:pt modelId="{C9E781AD-7D49-6841-9D8C-F4D7010F9985}" type="sibTrans" cxnId="{2ACF0194-3C1B-D946-87D1-F17B1911E27F}">
      <dgm:prSet/>
      <dgm:spPr/>
      <dgm:t>
        <a:bodyPr/>
        <a:lstStyle/>
        <a:p>
          <a:endParaRPr lang="en-US"/>
        </a:p>
      </dgm:t>
    </dgm:pt>
    <dgm:pt modelId="{08BAA68F-3536-6A43-8137-EDA0345A391A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Goal is to organize data in some way or to describe its structure (e.g. group data into clusters)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E2D7D1BE-3C65-204E-BDF0-4228D801173D}" type="parTrans" cxnId="{435C82B8-F492-4846-AF35-37DC872B25A7}">
      <dgm:prSet/>
      <dgm:spPr/>
      <dgm:t>
        <a:bodyPr/>
        <a:lstStyle/>
        <a:p>
          <a:endParaRPr lang="en-US"/>
        </a:p>
      </dgm:t>
    </dgm:pt>
    <dgm:pt modelId="{32D392BC-8373-FF43-B70A-3E28C661C709}" type="sibTrans" cxnId="{435C82B8-F492-4846-AF35-37DC872B25A7}">
      <dgm:prSet/>
      <dgm:spPr/>
      <dgm:t>
        <a:bodyPr/>
        <a:lstStyle/>
        <a:p>
          <a:endParaRPr lang="en-US"/>
        </a:p>
      </dgm:t>
    </dgm:pt>
    <dgm:pt modelId="{CF02633D-31A5-0E4E-9B0D-58612EC68158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90483E49-C041-2149-AE75-F26ADC299CFC}" type="parTrans" cxnId="{E55174DD-81B1-B841-86E4-20AA6E57E6D7}">
      <dgm:prSet/>
      <dgm:spPr/>
      <dgm:t>
        <a:bodyPr/>
        <a:lstStyle/>
        <a:p>
          <a:endParaRPr lang="en-US"/>
        </a:p>
      </dgm:t>
    </dgm:pt>
    <dgm:pt modelId="{765F000D-464A-3849-97BC-6114B2290D4A}" type="sibTrans" cxnId="{E55174DD-81B1-B841-86E4-20AA6E57E6D7}">
      <dgm:prSet/>
      <dgm:spPr/>
      <dgm:t>
        <a:bodyPr/>
        <a:lstStyle/>
        <a:p>
          <a:endParaRPr lang="en-US"/>
        </a:p>
      </dgm:t>
    </dgm:pt>
    <dgm:pt modelId="{A49ECF50-DF2B-B74F-8C95-29359D3A23B8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6EC8BF1A-D0BB-4547-822A-A9C43E9805F5}" type="parTrans" cxnId="{D16B97B2-C19C-FB4A-BAD8-D355419D59AE}">
      <dgm:prSet/>
      <dgm:spPr/>
      <dgm:t>
        <a:bodyPr/>
        <a:lstStyle/>
        <a:p>
          <a:endParaRPr lang="en-US"/>
        </a:p>
      </dgm:t>
    </dgm:pt>
    <dgm:pt modelId="{A81A01E4-0D48-1545-86F0-57171F737ABB}" type="sibTrans" cxnId="{D16B97B2-C19C-FB4A-BAD8-D355419D59AE}">
      <dgm:prSet/>
      <dgm:spPr/>
      <dgm:t>
        <a:bodyPr/>
        <a:lstStyle/>
        <a:p>
          <a:endParaRPr lang="en-US"/>
        </a:p>
      </dgm:t>
    </dgm:pt>
    <dgm:pt modelId="{48CC2048-0624-5E49-B4EC-7FD3786990A7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Examples: Clustering, Dimensionality Reduction, Recommender Systems, Deep Learning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BD4F3680-8B8D-5E40-8A2F-24D1AA8F4915}" type="parTrans" cxnId="{ABB70F4E-8B30-F348-8393-75FB8AF9E990}">
      <dgm:prSet/>
      <dgm:spPr/>
      <dgm:t>
        <a:bodyPr/>
        <a:lstStyle/>
        <a:p>
          <a:endParaRPr lang="en-US"/>
        </a:p>
      </dgm:t>
    </dgm:pt>
    <dgm:pt modelId="{238721C2-D102-534A-9929-018A161286C5}" type="sibTrans" cxnId="{ABB70F4E-8B30-F348-8393-75FB8AF9E990}">
      <dgm:prSet/>
      <dgm:spPr/>
      <dgm:t>
        <a:bodyPr/>
        <a:lstStyle/>
        <a:p>
          <a:endParaRPr lang="en-US"/>
        </a:p>
      </dgm:t>
    </dgm:pt>
    <dgm:pt modelId="{25AB1B45-87CF-EC47-8214-15FA92C6A644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15ABB9AB-CC96-3B4F-A064-B175248711DE}" type="parTrans" cxnId="{F70E2B99-0D61-7641-AA32-E6FD0D8605CE}">
      <dgm:prSet/>
      <dgm:spPr/>
      <dgm:t>
        <a:bodyPr/>
        <a:lstStyle/>
        <a:p>
          <a:endParaRPr lang="en-US"/>
        </a:p>
      </dgm:t>
    </dgm:pt>
    <dgm:pt modelId="{A7452C36-0477-8B40-BA54-15E41D837ADD}" type="sibTrans" cxnId="{F70E2B99-0D61-7641-AA32-E6FD0D8605CE}">
      <dgm:prSet/>
      <dgm:spPr/>
      <dgm:t>
        <a:bodyPr/>
        <a:lstStyle/>
        <a:p>
          <a:endParaRPr lang="en-US"/>
        </a:p>
      </dgm:t>
    </dgm:pt>
    <dgm:pt modelId="{D5B6757E-CD69-F04F-AD68-898B206ABF19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Find balance between “exploration” (of uncharted territory) and “exploitation” (of current knowledge)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342FEC44-4E88-1C41-9511-3501D97F0316}" type="parTrans" cxnId="{D0A9818A-EAC4-3F4A-AD78-31C49E90C005}">
      <dgm:prSet/>
      <dgm:spPr/>
      <dgm:t>
        <a:bodyPr/>
        <a:lstStyle/>
        <a:p>
          <a:endParaRPr lang="en-US"/>
        </a:p>
      </dgm:t>
    </dgm:pt>
    <dgm:pt modelId="{1FF64238-3732-DF41-A816-8838D4F367FC}" type="sibTrans" cxnId="{D0A9818A-EAC4-3F4A-AD78-31C49E90C005}">
      <dgm:prSet/>
      <dgm:spPr/>
      <dgm:t>
        <a:bodyPr/>
        <a:lstStyle/>
        <a:p>
          <a:endParaRPr lang="en-US"/>
        </a:p>
      </dgm:t>
    </dgm:pt>
    <dgm:pt modelId="{B699E39C-9579-0B4F-98B3-375578824A08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Use cases: Game Theory, Robotics, Computer Networking, Vehicle Navigation, AlphaGo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C0244719-E0A3-944C-912B-A0BB93331955}" type="parTrans" cxnId="{80A63C11-6E91-2547-9702-8BDFF3C51564}">
      <dgm:prSet/>
      <dgm:spPr/>
      <dgm:t>
        <a:bodyPr/>
        <a:lstStyle/>
        <a:p>
          <a:endParaRPr lang="en-US"/>
        </a:p>
      </dgm:t>
    </dgm:pt>
    <dgm:pt modelId="{33BCAA5B-697F-2B44-95BB-DE63C76FE4B5}" type="sibTrans" cxnId="{80A63C11-6E91-2547-9702-8BDFF3C51564}">
      <dgm:prSet/>
      <dgm:spPr/>
      <dgm:t>
        <a:bodyPr/>
        <a:lstStyle/>
        <a:p>
          <a:endParaRPr lang="en-US"/>
        </a:p>
      </dgm:t>
    </dgm:pt>
    <dgm:pt modelId="{03E95C05-B1DD-8346-A234-E65EDF215418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00A368B3-2000-214E-8BAB-2F1D033DB1F3}" type="parTrans" cxnId="{D613CA8A-284B-7C41-82C4-CE4B234335BD}">
      <dgm:prSet/>
      <dgm:spPr/>
    </dgm:pt>
    <dgm:pt modelId="{38045797-83A0-2F49-821A-A4CB3CF1D580}" type="sibTrans" cxnId="{D613CA8A-284B-7C41-82C4-CE4B234335BD}">
      <dgm:prSet/>
      <dgm:spPr/>
    </dgm:pt>
    <dgm:pt modelId="{24E3E584-07E1-9140-A38F-59308CAB6371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A2580B14-7C42-DC45-9804-249A65BCEA78}" type="parTrans" cxnId="{A07E52E6-F4D7-D644-9AA5-A0DD0F46CE36}">
      <dgm:prSet/>
      <dgm:spPr/>
    </dgm:pt>
    <dgm:pt modelId="{C8150B91-8E0C-8444-8565-DAE5BEEA7675}" type="sibTrans" cxnId="{A07E52E6-F4D7-D644-9AA5-A0DD0F46CE36}">
      <dgm:prSet/>
      <dgm:spPr/>
    </dgm:pt>
    <dgm:pt modelId="{E816CCDD-9DDE-6141-90A3-7A8389A053B2}">
      <dgm:prSet phldrT="[Text]"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Is a form of unsupervised learning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F27E59E3-ABB9-BC48-8C8D-058AC49235B1}" type="parTrans" cxnId="{9CC99880-3FA8-544E-85B5-4C80A32A3180}">
      <dgm:prSet/>
      <dgm:spPr/>
    </dgm:pt>
    <dgm:pt modelId="{73B7F68B-C807-E645-91FA-0AA3BE9CF9C0}" type="sibTrans" cxnId="{9CC99880-3FA8-544E-85B5-4C80A32A3180}">
      <dgm:prSet/>
      <dgm:spPr/>
    </dgm:pt>
    <dgm:pt modelId="{32F4047C-E010-C94E-845F-C9E4D8473A8F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B09616EB-7BA3-D144-A10F-581BDBD9E712}" type="parTrans" cxnId="{6B6B2386-758B-9F46-905D-382BBDAA9E7E}">
      <dgm:prSet/>
      <dgm:spPr/>
    </dgm:pt>
    <dgm:pt modelId="{65E31AB6-9128-864F-8F1C-7A369AFFAE48}" type="sibTrans" cxnId="{6B6B2386-758B-9F46-905D-382BBDAA9E7E}">
      <dgm:prSet/>
      <dgm:spPr/>
    </dgm:pt>
    <dgm:pt modelId="{0047AB28-FD75-E64B-A19A-B5C015CA61EA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1F5641EC-D994-8B41-BAA9-FEB6ACA5DE62}" type="parTrans" cxnId="{FC70DACC-8B85-884F-9D59-27742D07EEDE}">
      <dgm:prSet/>
      <dgm:spPr/>
    </dgm:pt>
    <dgm:pt modelId="{31AFEA8B-34E8-4640-BEDB-79CA2BD44EE9}" type="sibTrans" cxnId="{FC70DACC-8B85-884F-9D59-27742D07EEDE}">
      <dgm:prSet/>
      <dgm:spPr/>
    </dgm:pt>
    <dgm:pt modelId="{FF24DCE7-AF6D-8344-9335-395AFBFEDEDD}">
      <dgm:prSet phldrT="[Text]"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0F75E2F4-C7AF-C64F-BD69-D1BEC2DE65CF}" type="parTrans" cxnId="{0011B2AA-2D41-8248-A80C-7EBC437AB712}">
      <dgm:prSet/>
      <dgm:spPr/>
    </dgm:pt>
    <dgm:pt modelId="{9C7F701B-2ABE-9044-B6AD-7C2B0DCA1184}" type="sibTrans" cxnId="{0011B2AA-2D41-8248-A80C-7EBC437AB712}">
      <dgm:prSet/>
      <dgm:spPr/>
    </dgm:pt>
    <dgm:pt modelId="{427F8DA2-4809-C541-9216-B8D3677686F7}" type="pres">
      <dgm:prSet presAssocID="{272ADE03-6678-4EF0-8E39-94958C9913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C7C554-E3D6-B549-B440-514DC0212BC5}" type="pres">
      <dgm:prSet presAssocID="{EF8A661F-68E7-49B9-AED7-7AB30B04424A}" presName="composite" presStyleCnt="0"/>
      <dgm:spPr/>
      <dgm:t>
        <a:bodyPr/>
        <a:lstStyle/>
        <a:p>
          <a:endParaRPr lang="en-US"/>
        </a:p>
      </dgm:t>
    </dgm:pt>
    <dgm:pt modelId="{B3FC4256-0D9D-564D-8757-FB9DA4AF7DFA}" type="pres">
      <dgm:prSet presAssocID="{EF8A661F-68E7-49B9-AED7-7AB30B04424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914C7-047A-1641-A135-A337FC9A526A}" type="pres">
      <dgm:prSet presAssocID="{EF8A661F-68E7-49B9-AED7-7AB30B04424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A9E94-74A1-0340-B19A-C68578D7EED2}" type="pres">
      <dgm:prSet presAssocID="{99B3F855-C7AF-4100-9360-EA86AEE405F6}" presName="space" presStyleCnt="0"/>
      <dgm:spPr/>
      <dgm:t>
        <a:bodyPr/>
        <a:lstStyle/>
        <a:p>
          <a:endParaRPr lang="en-US"/>
        </a:p>
      </dgm:t>
    </dgm:pt>
    <dgm:pt modelId="{B178765E-0810-B14D-B0B0-4998E4261B9A}" type="pres">
      <dgm:prSet presAssocID="{D135258F-22A2-484B-94A8-8AA14DB70F7D}" presName="composite" presStyleCnt="0"/>
      <dgm:spPr/>
      <dgm:t>
        <a:bodyPr/>
        <a:lstStyle/>
        <a:p>
          <a:endParaRPr lang="en-US"/>
        </a:p>
      </dgm:t>
    </dgm:pt>
    <dgm:pt modelId="{386CDE00-6E2C-454D-96D1-A69108C7AB76}" type="pres">
      <dgm:prSet presAssocID="{D135258F-22A2-484B-94A8-8AA14DB70F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350F6-E378-B649-BA6A-890361C0BF7E}" type="pres">
      <dgm:prSet presAssocID="{D135258F-22A2-484B-94A8-8AA14DB70F7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E18A7-C218-B241-8465-DF08F01ACB41}" type="pres">
      <dgm:prSet presAssocID="{105DB782-BDED-5C4D-AC8C-9DE03F170FE0}" presName="space" presStyleCnt="0"/>
      <dgm:spPr/>
      <dgm:t>
        <a:bodyPr/>
        <a:lstStyle/>
        <a:p>
          <a:endParaRPr lang="en-US"/>
        </a:p>
      </dgm:t>
    </dgm:pt>
    <dgm:pt modelId="{6AE9E738-BF60-AB43-8FD7-F2D581ACED89}" type="pres">
      <dgm:prSet presAssocID="{A4F40717-AFB0-774A-8B7D-ACDF7CEDE511}" presName="composite" presStyleCnt="0"/>
      <dgm:spPr/>
      <dgm:t>
        <a:bodyPr/>
        <a:lstStyle/>
        <a:p>
          <a:endParaRPr lang="en-US"/>
        </a:p>
      </dgm:t>
    </dgm:pt>
    <dgm:pt modelId="{C5D1FF1F-9CC1-0041-849C-0C8217748704}" type="pres">
      <dgm:prSet presAssocID="{A4F40717-AFB0-774A-8B7D-ACDF7CEDE51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84EB9-9C55-0144-A07C-3EBEE64A0D76}" type="pres">
      <dgm:prSet presAssocID="{A4F40717-AFB0-774A-8B7D-ACDF7CEDE51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6B2386-758B-9F46-905D-382BBDAA9E7E}" srcId="{A4F40717-AFB0-774A-8B7D-ACDF7CEDE511}" destId="{32F4047C-E010-C94E-845F-C9E4D8473A8F}" srcOrd="3" destOrd="0" parTransId="{B09616EB-7BA3-D144-A10F-581BDBD9E712}" sibTransId="{65E31AB6-9128-864F-8F1C-7A369AFFAE48}"/>
    <dgm:cxn modelId="{54DC48F9-CDC1-EF44-B070-AF28EC76510C}" srcId="{EF8A661F-68E7-49B9-AED7-7AB30B04424A}" destId="{11152CD5-3686-3142-A8F1-04D36AEE5E94}" srcOrd="4" destOrd="0" parTransId="{66F1AFBA-5B0F-AF4F-B37C-230A8A8A73D1}" sibTransId="{B657BD54-771E-244F-B51F-FAF14CC6E8D1}"/>
    <dgm:cxn modelId="{3A3887B3-6F3A-5249-AC5F-7AEEBE694174}" type="presOf" srcId="{D135258F-22A2-484B-94A8-8AA14DB70F7D}" destId="{386CDE00-6E2C-454D-96D1-A69108C7AB76}" srcOrd="0" destOrd="0" presId="urn:microsoft.com/office/officeart/2005/8/layout/hList1"/>
    <dgm:cxn modelId="{D5A42150-5AE4-9345-950E-D6A69649141B}" srcId="{A4F40717-AFB0-774A-8B7D-ACDF7CEDE511}" destId="{74189B3E-419E-6245-86BA-18B2519EABE1}" srcOrd="0" destOrd="0" parTransId="{C71D8632-F7EC-4A4B-B195-344D9EFA88F0}" sibTransId="{EED70202-FC52-2D4C-90CC-B89389F82726}"/>
    <dgm:cxn modelId="{CD914B92-214C-C34A-9492-4791BF780ACC}" srcId="{272ADE03-6678-4EF0-8E39-94958C991394}" destId="{D135258F-22A2-484B-94A8-8AA14DB70F7D}" srcOrd="1" destOrd="0" parTransId="{BF4D763E-99A4-8F4F-96BF-CD0AA739CB90}" sibTransId="{105DB782-BDED-5C4D-AC8C-9DE03F170FE0}"/>
    <dgm:cxn modelId="{8CBDE121-F783-4348-AD17-5662930DA9F4}" type="presOf" srcId="{2CBE33DA-A604-8B46-BDC8-D8ADDDFF2E08}" destId="{CD6914C7-047A-1641-A135-A337FC9A526A}" srcOrd="0" destOrd="6" presId="urn:microsoft.com/office/officeart/2005/8/layout/hList1"/>
    <dgm:cxn modelId="{D0A9818A-EAC4-3F4A-AD78-31C49E90C005}" srcId="{A4F40717-AFB0-774A-8B7D-ACDF7CEDE511}" destId="{D5B6757E-CD69-F04F-AD68-898B206ABF19}" srcOrd="4" destOrd="0" parTransId="{342FEC44-4E88-1C41-9511-3501D97F0316}" sibTransId="{1FF64238-3732-DF41-A816-8838D4F367FC}"/>
    <dgm:cxn modelId="{1D4EA939-B0E1-C54B-A502-9A20910996EE}" type="presOf" srcId="{08BAA68F-3536-6A43-8137-EDA0345A391A}" destId="{06B350F6-E378-B649-BA6A-890361C0BF7E}" srcOrd="0" destOrd="2" presId="urn:microsoft.com/office/officeart/2005/8/layout/hList1"/>
    <dgm:cxn modelId="{6C91DD43-6D38-B040-944D-8A1119465DDE}" type="presOf" srcId="{32F4047C-E010-C94E-845F-C9E4D8473A8F}" destId="{A0C84EB9-9C55-0144-A07C-3EBEE64A0D76}" srcOrd="0" destOrd="3" presId="urn:microsoft.com/office/officeart/2005/8/layout/hList1"/>
    <dgm:cxn modelId="{80A63C11-6E91-2547-9702-8BDFF3C51564}" srcId="{A4F40717-AFB0-774A-8B7D-ACDF7CEDE511}" destId="{B699E39C-9579-0B4F-98B3-375578824A08}" srcOrd="6" destOrd="0" parTransId="{C0244719-E0A3-944C-912B-A0BB93331955}" sibTransId="{33BCAA5B-697F-2B44-95BB-DE63C76FE4B5}"/>
    <dgm:cxn modelId="{4D010F52-60BC-5B45-B633-8EA9A7EDF5FC}" type="presOf" srcId="{A49ECF50-DF2B-B74F-8C95-29359D3A23B8}" destId="{06B350F6-E378-B649-BA6A-890361C0BF7E}" srcOrd="0" destOrd="3" presId="urn:microsoft.com/office/officeart/2005/8/layout/hList1"/>
    <dgm:cxn modelId="{D16B97B2-C19C-FB4A-BAD8-D355419D59AE}" srcId="{D135258F-22A2-484B-94A8-8AA14DB70F7D}" destId="{A49ECF50-DF2B-B74F-8C95-29359D3A23B8}" srcOrd="3" destOrd="0" parTransId="{6EC8BF1A-D0BB-4547-822A-A9C43E9805F5}" sibTransId="{A81A01E4-0D48-1545-86F0-57171F737ABB}"/>
    <dgm:cxn modelId="{376A069B-ECDE-FB4D-9CD6-221B3587F3A5}" type="presOf" srcId="{74189B3E-419E-6245-86BA-18B2519EABE1}" destId="{A0C84EB9-9C55-0144-A07C-3EBEE64A0D76}" srcOrd="0" destOrd="0" presId="urn:microsoft.com/office/officeart/2005/8/layout/hList1"/>
    <dgm:cxn modelId="{9AB2ABA8-8A11-614A-BB88-8D9EF6FB9C7F}" type="presOf" srcId="{272ADE03-6678-4EF0-8E39-94958C991394}" destId="{427F8DA2-4809-C541-9216-B8D3677686F7}" srcOrd="0" destOrd="0" presId="urn:microsoft.com/office/officeart/2005/8/layout/hList1"/>
    <dgm:cxn modelId="{9D7AF188-0F9B-954E-A666-A74B1E6C0EEE}" type="presOf" srcId="{EF8A661F-68E7-49B9-AED7-7AB30B04424A}" destId="{B3FC4256-0D9D-564D-8757-FB9DA4AF7DFA}" srcOrd="0" destOrd="0" presId="urn:microsoft.com/office/officeart/2005/8/layout/hList1"/>
    <dgm:cxn modelId="{F381E602-37C9-AE42-905D-7DEE953EE1EA}" srcId="{EF8A661F-68E7-49B9-AED7-7AB30B04424A}" destId="{F47EC961-FC55-9A4B-A76E-5903DD9D912E}" srcOrd="0" destOrd="0" parTransId="{68109FEC-532D-5544-BED9-1BEF0E7BC611}" sibTransId="{A7C72AFC-FEB0-E04B-A7A5-02624F592A7E}"/>
    <dgm:cxn modelId="{9B972923-CA68-F241-A2DB-0BEB9F0B78E7}" srcId="{EF8A661F-68E7-49B9-AED7-7AB30B04424A}" destId="{9DA74BFE-45CC-AF40-B5EA-B4A5727FEEAC}" srcOrd="3" destOrd="0" parTransId="{C7BD3E5C-A9DD-2449-976F-E5965EC9B019}" sibTransId="{9605BBD8-3B92-C548-9776-1E7B75415B5E}"/>
    <dgm:cxn modelId="{DED2BAAE-DDE5-2745-AD28-37A8585634BE}" srcId="{D135258F-22A2-484B-94A8-8AA14DB70F7D}" destId="{80D2193F-F333-5D4E-A0D4-36117D0CAB60}" srcOrd="0" destOrd="0" parTransId="{A45DDDDD-A309-6F41-9E10-19D100FE6CD3}" sibTransId="{5099FE42-2BF6-0148-8EE6-533F742E05A6}"/>
    <dgm:cxn modelId="{5B4132D3-688B-DF46-BDEF-56CD671F2EE2}" type="presOf" srcId="{24E3E584-07E1-9140-A38F-59308CAB6371}" destId="{CD6914C7-047A-1641-A135-A337FC9A526A}" srcOrd="0" destOrd="8" presId="urn:microsoft.com/office/officeart/2005/8/layout/hList1"/>
    <dgm:cxn modelId="{58CED2B8-71CA-C147-90A0-D2FDD8ABC2B7}" srcId="{D135258F-22A2-484B-94A8-8AA14DB70F7D}" destId="{9ECC555D-7267-9342-AF33-4C27675821B4}" srcOrd="4" destOrd="0" parTransId="{17BEA8F3-B8CE-5542-96C7-4DEBE2FCE3FC}" sibTransId="{DC79F842-43B4-C74D-AFF7-0A993E2D9855}"/>
    <dgm:cxn modelId="{5EE3E135-66C8-5C42-86D9-E2C7B32ED61B}" type="presOf" srcId="{9ECC555D-7267-9342-AF33-4C27675821B4}" destId="{06B350F6-E378-B649-BA6A-890361C0BF7E}" srcOrd="0" destOrd="4" presId="urn:microsoft.com/office/officeart/2005/8/layout/hList1"/>
    <dgm:cxn modelId="{E7239545-E74B-2B48-AAF1-63C017845B5F}" type="presOf" srcId="{CF02633D-31A5-0E4E-9B0D-58612EC68158}" destId="{06B350F6-E378-B649-BA6A-890361C0BF7E}" srcOrd="0" destOrd="1" presId="urn:microsoft.com/office/officeart/2005/8/layout/hList1"/>
    <dgm:cxn modelId="{E6EF9DED-7732-7448-ACFE-4E07CA278C3A}" type="presOf" srcId="{80D2193F-F333-5D4E-A0D4-36117D0CAB60}" destId="{06B350F6-E378-B649-BA6A-890361C0BF7E}" srcOrd="0" destOrd="0" presId="urn:microsoft.com/office/officeart/2005/8/layout/hList1"/>
    <dgm:cxn modelId="{FC70DACC-8B85-884F-9D59-27742D07EEDE}" srcId="{A4F40717-AFB0-774A-8B7D-ACDF7CEDE511}" destId="{0047AB28-FD75-E64B-A19A-B5C015CA61EA}" srcOrd="1" destOrd="0" parTransId="{1F5641EC-D994-8B41-BAA9-FEB6ACA5DE62}" sibTransId="{31AFEA8B-34E8-4640-BEDB-79CA2BD44EE9}"/>
    <dgm:cxn modelId="{71FE7574-1B62-F34D-9A74-A865A9F22A10}" type="presOf" srcId="{25AB1B45-87CF-EC47-8214-15FA92C6A644}" destId="{06B350F6-E378-B649-BA6A-890361C0BF7E}" srcOrd="0" destOrd="5" presId="urn:microsoft.com/office/officeart/2005/8/layout/hList1"/>
    <dgm:cxn modelId="{A38B4650-CED8-A14E-9B8C-9B6360C08A71}" type="presOf" srcId="{B699E39C-9579-0B4F-98B3-375578824A08}" destId="{A0C84EB9-9C55-0144-A07C-3EBEE64A0D76}" srcOrd="0" destOrd="6" presId="urn:microsoft.com/office/officeart/2005/8/layout/hList1"/>
    <dgm:cxn modelId="{AB5622BB-95BE-C649-890F-697558C3A845}" type="presOf" srcId="{0047AB28-FD75-E64B-A19A-B5C015CA61EA}" destId="{A0C84EB9-9C55-0144-A07C-3EBEE64A0D76}" srcOrd="0" destOrd="1" presId="urn:microsoft.com/office/officeart/2005/8/layout/hList1"/>
    <dgm:cxn modelId="{F70E2B99-0D61-7641-AA32-E6FD0D8605CE}" srcId="{D135258F-22A2-484B-94A8-8AA14DB70F7D}" destId="{25AB1B45-87CF-EC47-8214-15FA92C6A644}" srcOrd="5" destOrd="0" parTransId="{15ABB9AB-CC96-3B4F-A064-B175248711DE}" sibTransId="{A7452C36-0477-8B40-BA54-15E41D837ADD}"/>
    <dgm:cxn modelId="{D36321D9-834D-9D4A-93F1-1C4029B8DB27}" type="presOf" srcId="{D5B6757E-CD69-F04F-AD68-898B206ABF19}" destId="{A0C84EB9-9C55-0144-A07C-3EBEE64A0D76}" srcOrd="0" destOrd="4" presId="urn:microsoft.com/office/officeart/2005/8/layout/hList1"/>
    <dgm:cxn modelId="{C7BE43AC-91F3-4B4F-8C1A-06EB300C0BB3}" type="presOf" srcId="{11152CD5-3686-3142-A8F1-04D36AEE5E94}" destId="{CD6914C7-047A-1641-A135-A337FC9A526A}" srcOrd="0" destOrd="4" presId="urn:microsoft.com/office/officeart/2005/8/layout/hList1"/>
    <dgm:cxn modelId="{DE3A0D89-3538-7047-B658-33C99718AA57}" type="presOf" srcId="{03E95C05-B1DD-8346-A234-E65EDF215418}" destId="{CD6914C7-047A-1641-A135-A337FC9A526A}" srcOrd="0" destOrd="7" presId="urn:microsoft.com/office/officeart/2005/8/layout/hList1"/>
    <dgm:cxn modelId="{ABB70F4E-8B30-F348-8393-75FB8AF9E990}" srcId="{D135258F-22A2-484B-94A8-8AA14DB70F7D}" destId="{48CC2048-0624-5E49-B4EC-7FD3786990A7}" srcOrd="6" destOrd="0" parTransId="{BD4F3680-8B8D-5E40-8A2F-24D1AA8F4915}" sibTransId="{238721C2-D102-534A-9929-018A161286C5}"/>
    <dgm:cxn modelId="{5B8F8415-B98A-A84D-87F1-8B0285D26A35}" type="presOf" srcId="{F47EC961-FC55-9A4B-A76E-5903DD9D912E}" destId="{CD6914C7-047A-1641-A135-A337FC9A526A}" srcOrd="0" destOrd="0" presId="urn:microsoft.com/office/officeart/2005/8/layout/hList1"/>
    <dgm:cxn modelId="{709EF6B0-552B-4245-8206-F792AEB6D212}" srcId="{EF8A661F-68E7-49B9-AED7-7AB30B04424A}" destId="{2CBE33DA-A604-8B46-BDC8-D8ADDDFF2E08}" srcOrd="6" destOrd="0" parTransId="{1BB74E67-4C7F-B647-861A-E9853784810C}" sibTransId="{7463FAFC-9B7E-094E-BD27-05E5EBACA596}"/>
    <dgm:cxn modelId="{68288408-C914-9F46-B248-2957DF93DCA8}" srcId="{EF8A661F-68E7-49B9-AED7-7AB30B04424A}" destId="{F3301D82-5DDE-D642-88C5-274FADDCC24C}" srcOrd="1" destOrd="0" parTransId="{5AC19126-0442-7C4C-B7F4-94FEB13CBD3E}" sibTransId="{05770A85-54CE-C54E-9108-24868E9A4610}"/>
    <dgm:cxn modelId="{340CB624-F969-5E42-ACE0-1C29DE9ABB3D}" type="presOf" srcId="{FF24DCE7-AF6D-8344-9335-395AFBFEDEDD}" destId="{A0C84EB9-9C55-0144-A07C-3EBEE64A0D76}" srcOrd="0" destOrd="5" presId="urn:microsoft.com/office/officeart/2005/8/layout/hList1"/>
    <dgm:cxn modelId="{2ACF0194-3C1B-D946-87D1-F17B1911E27F}" srcId="{EF8A661F-68E7-49B9-AED7-7AB30B04424A}" destId="{91E6B503-ED75-8B4B-9755-07D0BA0CCAC6}" srcOrd="5" destOrd="0" parTransId="{951E3BD7-B7D7-3849-9320-646669B62067}" sibTransId="{C9E781AD-7D49-6841-9D8C-F4D7010F9985}"/>
    <dgm:cxn modelId="{16E6DE2B-7EEC-E044-9B5A-268BDF813B8C}" type="presOf" srcId="{A4F40717-AFB0-774A-8B7D-ACDF7CEDE511}" destId="{C5D1FF1F-9CC1-0041-849C-0C8217748704}" srcOrd="0" destOrd="0" presId="urn:microsoft.com/office/officeart/2005/8/layout/hList1"/>
    <dgm:cxn modelId="{AF3D43BD-C828-CC43-A988-3CA5EBBFD42D}" type="presOf" srcId="{9DA74BFE-45CC-AF40-B5EA-B4A5727FEEAC}" destId="{CD6914C7-047A-1641-A135-A337FC9A526A}" srcOrd="0" destOrd="3" presId="urn:microsoft.com/office/officeart/2005/8/layout/hList1"/>
    <dgm:cxn modelId="{9CC99880-3FA8-544E-85B5-4C80A32A3180}" srcId="{A4F40717-AFB0-774A-8B7D-ACDF7CEDE511}" destId="{E816CCDD-9DDE-6141-90A3-7A8389A053B2}" srcOrd="2" destOrd="0" parTransId="{F27E59E3-ABB9-BC48-8C8D-058AC49235B1}" sibTransId="{73B7F68B-C807-E645-91FA-0AA3BE9CF9C0}"/>
    <dgm:cxn modelId="{080E2E39-5553-B54C-9E19-78438201D255}" type="presOf" srcId="{F3301D82-5DDE-D642-88C5-274FADDCC24C}" destId="{CD6914C7-047A-1641-A135-A337FC9A526A}" srcOrd="0" destOrd="1" presId="urn:microsoft.com/office/officeart/2005/8/layout/hList1"/>
    <dgm:cxn modelId="{307EB105-7CA6-D64F-AEC1-4E2F171932A6}" type="presOf" srcId="{48CC2048-0624-5E49-B4EC-7FD3786990A7}" destId="{06B350F6-E378-B649-BA6A-890361C0BF7E}" srcOrd="0" destOrd="6" presId="urn:microsoft.com/office/officeart/2005/8/layout/hList1"/>
    <dgm:cxn modelId="{7E47D8DB-AEB3-4F89-A641-8B3C0BDC7B6A}" srcId="{272ADE03-6678-4EF0-8E39-94958C991394}" destId="{EF8A661F-68E7-49B9-AED7-7AB30B04424A}" srcOrd="0" destOrd="0" parTransId="{E9B10D9C-398E-4740-8F09-DC7EF9CFB62C}" sibTransId="{99B3F855-C7AF-4100-9360-EA86AEE405F6}"/>
    <dgm:cxn modelId="{0C818E2A-91E7-EB4A-9BEC-2F11DA3B2645}" type="presOf" srcId="{E816CCDD-9DDE-6141-90A3-7A8389A053B2}" destId="{A0C84EB9-9C55-0144-A07C-3EBEE64A0D76}" srcOrd="0" destOrd="2" presId="urn:microsoft.com/office/officeart/2005/8/layout/hList1"/>
    <dgm:cxn modelId="{49F879F5-03D1-9B4B-964A-FACF2ED86341}" srcId="{EF8A661F-68E7-49B9-AED7-7AB30B04424A}" destId="{22F56F46-16F3-C548-A2C8-DEF2629BBAF0}" srcOrd="2" destOrd="0" parTransId="{B86320A0-23ED-B84A-9A47-8D5D6C12CE99}" sibTransId="{3B80FB64-7BA4-B34F-815A-EFB15CE9299F}"/>
    <dgm:cxn modelId="{E55174DD-81B1-B841-86E4-20AA6E57E6D7}" srcId="{D135258F-22A2-484B-94A8-8AA14DB70F7D}" destId="{CF02633D-31A5-0E4E-9B0D-58612EC68158}" srcOrd="1" destOrd="0" parTransId="{90483E49-C041-2149-AE75-F26ADC299CFC}" sibTransId="{765F000D-464A-3849-97BC-6114B2290D4A}"/>
    <dgm:cxn modelId="{03CAE3F2-B226-4047-93D5-70515585CC3C}" type="presOf" srcId="{91E6B503-ED75-8B4B-9755-07D0BA0CCAC6}" destId="{CD6914C7-047A-1641-A135-A337FC9A526A}" srcOrd="0" destOrd="5" presId="urn:microsoft.com/office/officeart/2005/8/layout/hList1"/>
    <dgm:cxn modelId="{E23B7117-6BA6-E849-8840-5EB4613500E8}" type="presOf" srcId="{22F56F46-16F3-C548-A2C8-DEF2629BBAF0}" destId="{CD6914C7-047A-1641-A135-A337FC9A526A}" srcOrd="0" destOrd="2" presId="urn:microsoft.com/office/officeart/2005/8/layout/hList1"/>
    <dgm:cxn modelId="{D613CA8A-284B-7C41-82C4-CE4B234335BD}" srcId="{EF8A661F-68E7-49B9-AED7-7AB30B04424A}" destId="{03E95C05-B1DD-8346-A234-E65EDF215418}" srcOrd="7" destOrd="0" parTransId="{00A368B3-2000-214E-8BAB-2F1D033DB1F3}" sibTransId="{38045797-83A0-2F49-821A-A4CB3CF1D580}"/>
    <dgm:cxn modelId="{0011B2AA-2D41-8248-A80C-7EBC437AB712}" srcId="{A4F40717-AFB0-774A-8B7D-ACDF7CEDE511}" destId="{FF24DCE7-AF6D-8344-9335-395AFBFEDEDD}" srcOrd="5" destOrd="0" parTransId="{0F75E2F4-C7AF-C64F-BD69-D1BEC2DE65CF}" sibTransId="{9C7F701B-2ABE-9044-B6AD-7C2B0DCA1184}"/>
    <dgm:cxn modelId="{FA4E0799-7EA6-B84B-A0D2-CA676D997D1C}" srcId="{272ADE03-6678-4EF0-8E39-94958C991394}" destId="{A4F40717-AFB0-774A-8B7D-ACDF7CEDE511}" srcOrd="2" destOrd="0" parTransId="{11996A4D-0551-3E4C-BC2C-8D90362182A3}" sibTransId="{218D3B22-6680-0047-B53B-84A198BBE699}"/>
    <dgm:cxn modelId="{A07E52E6-F4D7-D644-9AA5-A0DD0F46CE36}" srcId="{EF8A661F-68E7-49B9-AED7-7AB30B04424A}" destId="{24E3E584-07E1-9140-A38F-59308CAB6371}" srcOrd="8" destOrd="0" parTransId="{A2580B14-7C42-DC45-9804-249A65BCEA78}" sibTransId="{C8150B91-8E0C-8444-8565-DAE5BEEA7675}"/>
    <dgm:cxn modelId="{435C82B8-F492-4846-AF35-37DC872B25A7}" srcId="{D135258F-22A2-484B-94A8-8AA14DB70F7D}" destId="{08BAA68F-3536-6A43-8137-EDA0345A391A}" srcOrd="2" destOrd="0" parTransId="{E2D7D1BE-3C65-204E-BDF0-4228D801173D}" sibTransId="{32D392BC-8373-FF43-B70A-3E28C661C709}"/>
    <dgm:cxn modelId="{FCEC0010-35C5-DE43-AC66-C7D9FA900730}" type="presParOf" srcId="{427F8DA2-4809-C541-9216-B8D3677686F7}" destId="{68C7C554-E3D6-B549-B440-514DC0212BC5}" srcOrd="0" destOrd="0" presId="urn:microsoft.com/office/officeart/2005/8/layout/hList1"/>
    <dgm:cxn modelId="{3C0FEB75-DA2E-C44A-98FE-4220A06A1C65}" type="presParOf" srcId="{68C7C554-E3D6-B549-B440-514DC0212BC5}" destId="{B3FC4256-0D9D-564D-8757-FB9DA4AF7DFA}" srcOrd="0" destOrd="0" presId="urn:microsoft.com/office/officeart/2005/8/layout/hList1"/>
    <dgm:cxn modelId="{A7AF9ECE-B528-C440-80BF-7937156520B0}" type="presParOf" srcId="{68C7C554-E3D6-B549-B440-514DC0212BC5}" destId="{CD6914C7-047A-1641-A135-A337FC9A526A}" srcOrd="1" destOrd="0" presId="urn:microsoft.com/office/officeart/2005/8/layout/hList1"/>
    <dgm:cxn modelId="{1C2781FB-F859-C044-8983-761D3B2B3A3D}" type="presParOf" srcId="{427F8DA2-4809-C541-9216-B8D3677686F7}" destId="{A5DA9E94-74A1-0340-B19A-C68578D7EED2}" srcOrd="1" destOrd="0" presId="urn:microsoft.com/office/officeart/2005/8/layout/hList1"/>
    <dgm:cxn modelId="{38844D18-55EE-FB43-B042-6C5006B35920}" type="presParOf" srcId="{427F8DA2-4809-C541-9216-B8D3677686F7}" destId="{B178765E-0810-B14D-B0B0-4998E4261B9A}" srcOrd="2" destOrd="0" presId="urn:microsoft.com/office/officeart/2005/8/layout/hList1"/>
    <dgm:cxn modelId="{447E3675-353B-3E43-AB79-099E20DAE9A6}" type="presParOf" srcId="{B178765E-0810-B14D-B0B0-4998E4261B9A}" destId="{386CDE00-6E2C-454D-96D1-A69108C7AB76}" srcOrd="0" destOrd="0" presId="urn:microsoft.com/office/officeart/2005/8/layout/hList1"/>
    <dgm:cxn modelId="{4B94663B-C549-0F4F-9A7D-3D7CF4673F7B}" type="presParOf" srcId="{B178765E-0810-B14D-B0B0-4998E4261B9A}" destId="{06B350F6-E378-B649-BA6A-890361C0BF7E}" srcOrd="1" destOrd="0" presId="urn:microsoft.com/office/officeart/2005/8/layout/hList1"/>
    <dgm:cxn modelId="{B10955BB-B56D-C64A-9AEB-FEDF5B9A3825}" type="presParOf" srcId="{427F8DA2-4809-C541-9216-B8D3677686F7}" destId="{481E18A7-C218-B241-8465-DF08F01ACB41}" srcOrd="3" destOrd="0" presId="urn:microsoft.com/office/officeart/2005/8/layout/hList1"/>
    <dgm:cxn modelId="{D4F7B86C-5B9D-9C4D-896E-A393BE06DFEF}" type="presParOf" srcId="{427F8DA2-4809-C541-9216-B8D3677686F7}" destId="{6AE9E738-BF60-AB43-8FD7-F2D581ACED89}" srcOrd="4" destOrd="0" presId="urn:microsoft.com/office/officeart/2005/8/layout/hList1"/>
    <dgm:cxn modelId="{3F56ACFA-B6E5-8445-9179-B7FDA0B241C4}" type="presParOf" srcId="{6AE9E738-BF60-AB43-8FD7-F2D581ACED89}" destId="{C5D1FF1F-9CC1-0041-849C-0C8217748704}" srcOrd="0" destOrd="0" presId="urn:microsoft.com/office/officeart/2005/8/layout/hList1"/>
    <dgm:cxn modelId="{0DC509E9-D07D-AA42-909D-2B0937205B2C}" type="presParOf" srcId="{6AE9E738-BF60-AB43-8FD7-F2D581ACED89}" destId="{A0C84EB9-9C55-0144-A07C-3EBEE64A0D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4ABAB-58E9-A342-8E43-98DD8B08586F}" type="doc">
      <dgm:prSet loTypeId="urn:microsoft.com/office/officeart/2005/8/layout/list1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105291-C6F9-EC4E-A136-D67095D17810}">
      <dgm:prSet/>
      <dgm:spPr/>
      <dgm:t>
        <a:bodyPr/>
        <a:lstStyle/>
        <a:p>
          <a:r>
            <a:rPr lang="en-US" b="1" dirty="0" smtClean="0">
              <a:latin typeface="Century Gothic" charset="0"/>
              <a:ea typeface="Century Gothic" charset="0"/>
              <a:cs typeface="Century Gothic" charset="0"/>
            </a:rPr>
            <a:t>Classification &amp; Regression </a:t>
          </a:r>
          <a:endParaRPr lang="en-US" b="1" dirty="0"/>
        </a:p>
      </dgm:t>
    </dgm:pt>
    <dgm:pt modelId="{DC8A8D07-3BFA-2F41-B254-0BFE5C9067A6}" type="parTrans" cxnId="{F494FBB2-0FF9-A34B-B75F-CAEA531964AB}">
      <dgm:prSet/>
      <dgm:spPr/>
      <dgm:t>
        <a:bodyPr/>
        <a:lstStyle/>
        <a:p>
          <a:endParaRPr lang="en-US"/>
        </a:p>
      </dgm:t>
    </dgm:pt>
    <dgm:pt modelId="{6C1027AA-B4BC-F648-98C0-A78FA0AF7B1A}" type="sibTrans" cxnId="{F494FBB2-0FF9-A34B-B75F-CAEA531964AB}">
      <dgm:prSet/>
      <dgm:spPr/>
      <dgm:t>
        <a:bodyPr/>
        <a:lstStyle/>
        <a:p>
          <a:endParaRPr lang="en-US"/>
        </a:p>
      </dgm:t>
    </dgm:pt>
    <dgm:pt modelId="{162BA587-2550-1840-843E-EAFF66871603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Logistic Regression</a:t>
          </a:r>
        </a:p>
      </dgm:t>
    </dgm:pt>
    <dgm:pt modelId="{62814303-7CFF-D84E-84A0-40E80206F64F}" type="parTrans" cxnId="{7EEBB742-D744-8747-AE72-27AF05773816}">
      <dgm:prSet/>
      <dgm:spPr/>
      <dgm:t>
        <a:bodyPr/>
        <a:lstStyle/>
        <a:p>
          <a:endParaRPr lang="en-US"/>
        </a:p>
      </dgm:t>
    </dgm:pt>
    <dgm:pt modelId="{86806380-8E37-CF4B-8231-A7F0FD1FB9FD}" type="sibTrans" cxnId="{7EEBB742-D744-8747-AE72-27AF05773816}">
      <dgm:prSet/>
      <dgm:spPr/>
      <dgm:t>
        <a:bodyPr/>
        <a:lstStyle/>
        <a:p>
          <a:endParaRPr lang="en-US"/>
        </a:p>
      </dgm:t>
    </dgm:pt>
    <dgm:pt modelId="{DE2B9B77-5F60-E04B-8E0D-5F64BEF98076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Decision Tree</a:t>
          </a:r>
        </a:p>
      </dgm:t>
    </dgm:pt>
    <dgm:pt modelId="{51BE954B-5F95-3A44-9093-6611A800F8C2}" type="parTrans" cxnId="{9832B813-5A92-7046-9556-DCA1B429D7DC}">
      <dgm:prSet/>
      <dgm:spPr/>
      <dgm:t>
        <a:bodyPr/>
        <a:lstStyle/>
        <a:p>
          <a:endParaRPr lang="en-US"/>
        </a:p>
      </dgm:t>
    </dgm:pt>
    <dgm:pt modelId="{9D40FB27-6A78-9447-B8B0-F463FF702BFF}" type="sibTrans" cxnId="{9832B813-5A92-7046-9556-DCA1B429D7DC}">
      <dgm:prSet/>
      <dgm:spPr/>
      <dgm:t>
        <a:bodyPr/>
        <a:lstStyle/>
        <a:p>
          <a:endParaRPr lang="en-US"/>
        </a:p>
      </dgm:t>
    </dgm:pt>
    <dgm:pt modelId="{67F69E33-8086-A644-B3E7-E256ECBE25B7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Random Forest</a:t>
          </a:r>
        </a:p>
      </dgm:t>
    </dgm:pt>
    <dgm:pt modelId="{C04BECD8-171E-CC41-BA46-8CD124031FE0}" type="parTrans" cxnId="{94247C74-AE33-C44A-8998-65AA034B77FB}">
      <dgm:prSet/>
      <dgm:spPr/>
      <dgm:t>
        <a:bodyPr/>
        <a:lstStyle/>
        <a:p>
          <a:endParaRPr lang="en-US"/>
        </a:p>
      </dgm:t>
    </dgm:pt>
    <dgm:pt modelId="{2125BF43-CA28-0F4C-A1CC-B37E01FEB72D}" type="sibTrans" cxnId="{94247C74-AE33-C44A-8998-65AA034B77FB}">
      <dgm:prSet/>
      <dgm:spPr/>
      <dgm:t>
        <a:bodyPr/>
        <a:lstStyle/>
        <a:p>
          <a:endParaRPr lang="en-US"/>
        </a:p>
      </dgm:t>
    </dgm:pt>
    <dgm:pt modelId="{72A0400E-471E-534F-B90B-0C9796028F97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Gradient Boosted Tree</a:t>
          </a:r>
        </a:p>
      </dgm:t>
    </dgm:pt>
    <dgm:pt modelId="{C0200294-5F65-5148-A3FD-F5E992AD92D0}" type="parTrans" cxnId="{9589817D-FB0F-8344-8EEA-0DE17445A8AA}">
      <dgm:prSet/>
      <dgm:spPr/>
      <dgm:t>
        <a:bodyPr/>
        <a:lstStyle/>
        <a:p>
          <a:endParaRPr lang="en-US"/>
        </a:p>
      </dgm:t>
    </dgm:pt>
    <dgm:pt modelId="{400028D6-B0A2-AF4D-8580-C81619D85AFA}" type="sibTrans" cxnId="{9589817D-FB0F-8344-8EEA-0DE17445A8AA}">
      <dgm:prSet/>
      <dgm:spPr/>
      <dgm:t>
        <a:bodyPr/>
        <a:lstStyle/>
        <a:p>
          <a:endParaRPr lang="en-US"/>
        </a:p>
      </dgm:t>
    </dgm:pt>
    <dgm:pt modelId="{8E4E65B9-0C3F-7B41-AC11-E3FBA5112E97}">
      <dgm:prSet/>
      <dgm:spPr/>
      <dgm:t>
        <a:bodyPr/>
        <a:lstStyle/>
        <a:p>
          <a:r>
            <a:rPr lang="en-US" b="1" dirty="0" smtClean="0">
              <a:latin typeface="Century Gothic" charset="0"/>
              <a:ea typeface="Century Gothic" charset="0"/>
              <a:cs typeface="Century Gothic" charset="0"/>
            </a:rPr>
            <a:t>Collaborative Filtering </a:t>
          </a:r>
        </a:p>
      </dgm:t>
    </dgm:pt>
    <dgm:pt modelId="{D0307AC9-1387-2C45-9486-E3913674C6C7}" type="parTrans" cxnId="{039A15FD-36A9-1543-9BCD-38EEBD39F18D}">
      <dgm:prSet/>
      <dgm:spPr/>
      <dgm:t>
        <a:bodyPr/>
        <a:lstStyle/>
        <a:p>
          <a:endParaRPr lang="en-US"/>
        </a:p>
      </dgm:t>
    </dgm:pt>
    <dgm:pt modelId="{3A486543-B76F-7848-A4E4-710BF1E984C6}" type="sibTrans" cxnId="{039A15FD-36A9-1543-9BCD-38EEBD39F18D}">
      <dgm:prSet/>
      <dgm:spPr/>
      <dgm:t>
        <a:bodyPr/>
        <a:lstStyle/>
        <a:p>
          <a:endParaRPr lang="en-US"/>
        </a:p>
      </dgm:t>
    </dgm:pt>
    <dgm:pt modelId="{187D5F79-22C5-3F41-9A0B-AEDBBF2B74CF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Alternating Least Squares (ALS)</a:t>
          </a:r>
        </a:p>
      </dgm:t>
    </dgm:pt>
    <dgm:pt modelId="{7D61C936-DF74-844C-96B8-F13A6ABBB85B}" type="parTrans" cxnId="{D9C795DE-B996-D243-8C60-161416436EEA}">
      <dgm:prSet/>
      <dgm:spPr/>
      <dgm:t>
        <a:bodyPr/>
        <a:lstStyle/>
        <a:p>
          <a:endParaRPr lang="en-US"/>
        </a:p>
      </dgm:t>
    </dgm:pt>
    <dgm:pt modelId="{B2ECD289-663E-B54B-ACB7-0655AC4752E1}" type="sibTrans" cxnId="{D9C795DE-B996-D243-8C60-161416436EEA}">
      <dgm:prSet/>
      <dgm:spPr/>
      <dgm:t>
        <a:bodyPr/>
        <a:lstStyle/>
        <a:p>
          <a:endParaRPr lang="en-US"/>
        </a:p>
      </dgm:t>
    </dgm:pt>
    <dgm:pt modelId="{A9EFEEA4-0A36-9643-B370-2C8440AB32A4}">
      <dgm:prSet/>
      <dgm:spPr/>
      <dgm:t>
        <a:bodyPr/>
        <a:lstStyle/>
        <a:p>
          <a:r>
            <a:rPr lang="en-US" b="1" dirty="0" smtClean="0">
              <a:latin typeface="Century Gothic" charset="0"/>
              <a:ea typeface="Century Gothic" charset="0"/>
              <a:cs typeface="Century Gothic" charset="0"/>
            </a:rPr>
            <a:t>Frequent Pattern Mining</a:t>
          </a:r>
        </a:p>
      </dgm:t>
    </dgm:pt>
    <dgm:pt modelId="{FD883D08-29CB-7C40-9066-DBB0ED681F77}" type="parTrans" cxnId="{2B689651-2DA3-5243-8BB4-6CB2AFC9048B}">
      <dgm:prSet/>
      <dgm:spPr/>
      <dgm:t>
        <a:bodyPr/>
        <a:lstStyle/>
        <a:p>
          <a:endParaRPr lang="en-US"/>
        </a:p>
      </dgm:t>
    </dgm:pt>
    <dgm:pt modelId="{F2B36567-15DA-5D44-B133-9003BD33C37C}" type="sibTrans" cxnId="{2B689651-2DA3-5243-8BB4-6CB2AFC9048B}">
      <dgm:prSet/>
      <dgm:spPr/>
      <dgm:t>
        <a:bodyPr/>
        <a:lstStyle/>
        <a:p>
          <a:endParaRPr lang="en-US"/>
        </a:p>
      </dgm:t>
    </dgm:pt>
    <dgm:pt modelId="{00D52D90-D840-8245-93B3-999AB23CE419}">
      <dgm:prSet/>
      <dgm:spPr/>
      <dgm:t>
        <a:bodyPr/>
        <a:lstStyle/>
        <a:p>
          <a:r>
            <a:rPr lang="en-US" b="1" dirty="0" smtClean="0">
              <a:latin typeface="Century Gothic" charset="0"/>
              <a:ea typeface="Century Gothic" charset="0"/>
              <a:cs typeface="Century Gothic" charset="0"/>
            </a:rPr>
            <a:t>Clustering</a:t>
          </a:r>
        </a:p>
      </dgm:t>
    </dgm:pt>
    <dgm:pt modelId="{5BA10A1C-2E49-7449-8C69-31B05E0EF637}" type="parTrans" cxnId="{ACB225CA-59E1-FE49-85C6-3FC00FE39F90}">
      <dgm:prSet/>
      <dgm:spPr/>
      <dgm:t>
        <a:bodyPr/>
        <a:lstStyle/>
        <a:p>
          <a:endParaRPr lang="en-US"/>
        </a:p>
      </dgm:t>
    </dgm:pt>
    <dgm:pt modelId="{23BAB6F8-524B-5842-B3A4-D8D12C962DD2}" type="sibTrans" cxnId="{ACB225CA-59E1-FE49-85C6-3FC00FE39F90}">
      <dgm:prSet/>
      <dgm:spPr/>
      <dgm:t>
        <a:bodyPr/>
        <a:lstStyle/>
        <a:p>
          <a:endParaRPr lang="en-US"/>
        </a:p>
      </dgm:t>
    </dgm:pt>
    <dgm:pt modelId="{29A52072-5883-6D4A-B9A7-31391200A20C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K-Means</a:t>
          </a:r>
        </a:p>
      </dgm:t>
    </dgm:pt>
    <dgm:pt modelId="{EF970D47-C788-BC48-AC3B-659397A1026B}" type="parTrans" cxnId="{CF58D8DF-96AC-DC42-B258-B6EB933F8B9C}">
      <dgm:prSet/>
      <dgm:spPr/>
      <dgm:t>
        <a:bodyPr/>
        <a:lstStyle/>
        <a:p>
          <a:endParaRPr lang="en-US"/>
        </a:p>
      </dgm:t>
    </dgm:pt>
    <dgm:pt modelId="{6E543FB1-488C-3241-90BD-2A5999D5F27F}" type="sibTrans" cxnId="{CF58D8DF-96AC-DC42-B258-B6EB933F8B9C}">
      <dgm:prSet/>
      <dgm:spPr/>
      <dgm:t>
        <a:bodyPr/>
        <a:lstStyle/>
        <a:p>
          <a:endParaRPr lang="en-US"/>
        </a:p>
      </dgm:t>
    </dgm:pt>
    <dgm:pt modelId="{D59B40EF-5C06-1A4D-87E9-41266D644CEC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LDA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C6D0D28F-EAD4-1649-8E84-BA5B7D499F78}" type="parTrans" cxnId="{CA0A01E3-BABF-5146-8628-37DB53EFF695}">
      <dgm:prSet/>
      <dgm:spPr/>
      <dgm:t>
        <a:bodyPr/>
        <a:lstStyle/>
        <a:p>
          <a:endParaRPr lang="en-US"/>
        </a:p>
      </dgm:t>
    </dgm:pt>
    <dgm:pt modelId="{FB08D616-A224-344F-AF02-85FE3485FF88}" type="sibTrans" cxnId="{CA0A01E3-BABF-5146-8628-37DB53EFF695}">
      <dgm:prSet/>
      <dgm:spPr/>
      <dgm:t>
        <a:bodyPr/>
        <a:lstStyle/>
        <a:p>
          <a:endParaRPr lang="en-US"/>
        </a:p>
      </dgm:t>
    </dgm:pt>
    <dgm:pt modelId="{614F0571-6880-6A48-9570-135458A53617}">
      <dgm:prSet/>
      <dgm:spPr/>
      <dgm:t>
        <a:bodyPr/>
        <a:lstStyle/>
        <a:p>
          <a:r>
            <a:rPr lang="en-US" b="0" dirty="0" smtClean="0">
              <a:latin typeface="Century Gothic" charset="0"/>
              <a:ea typeface="Century Gothic" charset="0"/>
              <a:cs typeface="Century Gothic" charset="0"/>
            </a:rPr>
            <a:t>FP-growth</a:t>
          </a:r>
          <a:endParaRPr lang="en-US" b="0" dirty="0" smtClean="0">
            <a:latin typeface="Century Gothic" charset="0"/>
            <a:ea typeface="Century Gothic" charset="0"/>
            <a:cs typeface="Century Gothic" charset="0"/>
          </a:endParaRPr>
        </a:p>
      </dgm:t>
    </dgm:pt>
    <dgm:pt modelId="{3E3D39E9-E21D-7140-807F-DD76434A6DAC}" type="parTrans" cxnId="{4DAA3F52-63C0-8847-839B-7BB94887ED0C}">
      <dgm:prSet/>
      <dgm:spPr/>
    </dgm:pt>
    <dgm:pt modelId="{F0336164-29FA-9341-8CC7-09BB0025E9E4}" type="sibTrans" cxnId="{4DAA3F52-63C0-8847-839B-7BB94887ED0C}">
      <dgm:prSet/>
      <dgm:spPr/>
    </dgm:pt>
    <dgm:pt modelId="{8FDD141B-879B-9349-A64A-270E8449B9C5}" type="pres">
      <dgm:prSet presAssocID="{59C4ABAB-58E9-A342-8E43-98DD8B0858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A33C9C-103A-D442-9BB2-45D28FE26393}" type="pres">
      <dgm:prSet presAssocID="{90105291-C6F9-EC4E-A136-D67095D17810}" presName="parentLin" presStyleCnt="0"/>
      <dgm:spPr/>
      <dgm:t>
        <a:bodyPr/>
        <a:lstStyle/>
        <a:p>
          <a:endParaRPr lang="en-US"/>
        </a:p>
      </dgm:t>
    </dgm:pt>
    <dgm:pt modelId="{116A33C5-3162-C94D-93C3-A4F0EFBB1506}" type="pres">
      <dgm:prSet presAssocID="{90105291-C6F9-EC4E-A136-D67095D1781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ECE0A3F-6311-4349-A263-383D68139413}" type="pres">
      <dgm:prSet presAssocID="{90105291-C6F9-EC4E-A136-D67095D1781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01A74-9710-8144-AA02-21DA2BD04359}" type="pres">
      <dgm:prSet presAssocID="{90105291-C6F9-EC4E-A136-D67095D17810}" presName="negativeSpace" presStyleCnt="0"/>
      <dgm:spPr/>
      <dgm:t>
        <a:bodyPr/>
        <a:lstStyle/>
        <a:p>
          <a:endParaRPr lang="en-US"/>
        </a:p>
      </dgm:t>
    </dgm:pt>
    <dgm:pt modelId="{8AE95242-B4DA-134D-A380-032BEBA2E6E5}" type="pres">
      <dgm:prSet presAssocID="{90105291-C6F9-EC4E-A136-D67095D17810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7D83B-7C76-5F4F-B583-B4144EFB9C37}" type="pres">
      <dgm:prSet presAssocID="{6C1027AA-B4BC-F648-98C0-A78FA0AF7B1A}" presName="spaceBetweenRectangles" presStyleCnt="0"/>
      <dgm:spPr/>
      <dgm:t>
        <a:bodyPr/>
        <a:lstStyle/>
        <a:p>
          <a:endParaRPr lang="en-US"/>
        </a:p>
      </dgm:t>
    </dgm:pt>
    <dgm:pt modelId="{1489148E-D6A7-7D4A-BAD8-718B3A097621}" type="pres">
      <dgm:prSet presAssocID="{8E4E65B9-0C3F-7B41-AC11-E3FBA5112E97}" presName="parentLin" presStyleCnt="0"/>
      <dgm:spPr/>
      <dgm:t>
        <a:bodyPr/>
        <a:lstStyle/>
        <a:p>
          <a:endParaRPr lang="en-US"/>
        </a:p>
      </dgm:t>
    </dgm:pt>
    <dgm:pt modelId="{41379F4D-8F1D-194F-B22F-AE250D35FFAA}" type="pres">
      <dgm:prSet presAssocID="{8E4E65B9-0C3F-7B41-AC11-E3FBA5112E9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E6551C9-6E87-D046-B8F0-D4D637B6F94A}" type="pres">
      <dgm:prSet presAssocID="{8E4E65B9-0C3F-7B41-AC11-E3FBA5112E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7B18D-55FE-044F-B63D-60ACA01D27C6}" type="pres">
      <dgm:prSet presAssocID="{8E4E65B9-0C3F-7B41-AC11-E3FBA5112E97}" presName="negativeSpace" presStyleCnt="0"/>
      <dgm:spPr/>
      <dgm:t>
        <a:bodyPr/>
        <a:lstStyle/>
        <a:p>
          <a:endParaRPr lang="en-US"/>
        </a:p>
      </dgm:t>
    </dgm:pt>
    <dgm:pt modelId="{BDFAEC31-1088-A247-9AA0-CF4E97FB9D0D}" type="pres">
      <dgm:prSet presAssocID="{8E4E65B9-0C3F-7B41-AC11-E3FBA5112E9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08FCB-92D5-6D42-A7D4-C2EF4E5B2AF7}" type="pres">
      <dgm:prSet presAssocID="{3A486543-B76F-7848-A4E4-710BF1E984C6}" presName="spaceBetweenRectangles" presStyleCnt="0"/>
      <dgm:spPr/>
      <dgm:t>
        <a:bodyPr/>
        <a:lstStyle/>
        <a:p>
          <a:endParaRPr lang="en-US"/>
        </a:p>
      </dgm:t>
    </dgm:pt>
    <dgm:pt modelId="{2CEFCE55-93FA-E245-B87C-18C1DEC1DC12}" type="pres">
      <dgm:prSet presAssocID="{A9EFEEA4-0A36-9643-B370-2C8440AB32A4}" presName="parentLin" presStyleCnt="0"/>
      <dgm:spPr/>
      <dgm:t>
        <a:bodyPr/>
        <a:lstStyle/>
        <a:p>
          <a:endParaRPr lang="en-US"/>
        </a:p>
      </dgm:t>
    </dgm:pt>
    <dgm:pt modelId="{0C756B7A-225F-8B40-8596-6C2BCC703853}" type="pres">
      <dgm:prSet presAssocID="{A9EFEEA4-0A36-9643-B370-2C8440AB32A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E7F29E0-687E-104D-86C6-37B59976C53E}" type="pres">
      <dgm:prSet presAssocID="{A9EFEEA4-0A36-9643-B370-2C8440AB32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97A2B-2E71-4443-9E7B-3BDD8E5A4902}" type="pres">
      <dgm:prSet presAssocID="{A9EFEEA4-0A36-9643-B370-2C8440AB32A4}" presName="negativeSpace" presStyleCnt="0"/>
      <dgm:spPr/>
      <dgm:t>
        <a:bodyPr/>
        <a:lstStyle/>
        <a:p>
          <a:endParaRPr lang="en-US"/>
        </a:p>
      </dgm:t>
    </dgm:pt>
    <dgm:pt modelId="{2B3E1495-068C-1A48-9710-FBC9E9F47AE6}" type="pres">
      <dgm:prSet presAssocID="{A9EFEEA4-0A36-9643-B370-2C8440AB32A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2E232-AA39-6A4D-A469-0253082B0496}" type="pres">
      <dgm:prSet presAssocID="{F2B36567-15DA-5D44-B133-9003BD33C37C}" presName="spaceBetweenRectangles" presStyleCnt="0"/>
      <dgm:spPr/>
      <dgm:t>
        <a:bodyPr/>
        <a:lstStyle/>
        <a:p>
          <a:endParaRPr lang="en-US"/>
        </a:p>
      </dgm:t>
    </dgm:pt>
    <dgm:pt modelId="{6C0A88F0-C986-3B4C-A0A3-CC342BF6CBD2}" type="pres">
      <dgm:prSet presAssocID="{00D52D90-D840-8245-93B3-999AB23CE419}" presName="parentLin" presStyleCnt="0"/>
      <dgm:spPr/>
      <dgm:t>
        <a:bodyPr/>
        <a:lstStyle/>
        <a:p>
          <a:endParaRPr lang="en-US"/>
        </a:p>
      </dgm:t>
    </dgm:pt>
    <dgm:pt modelId="{36327B88-E0B2-1642-A906-920965074CDC}" type="pres">
      <dgm:prSet presAssocID="{00D52D90-D840-8245-93B3-999AB23CE41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95CD252-4D27-C742-8435-293495647452}" type="pres">
      <dgm:prSet presAssocID="{00D52D90-D840-8245-93B3-999AB23CE41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900CF-8C8A-524E-91C2-766135580A20}" type="pres">
      <dgm:prSet presAssocID="{00D52D90-D840-8245-93B3-999AB23CE419}" presName="negativeSpace" presStyleCnt="0"/>
      <dgm:spPr/>
      <dgm:t>
        <a:bodyPr/>
        <a:lstStyle/>
        <a:p>
          <a:endParaRPr lang="en-US"/>
        </a:p>
      </dgm:t>
    </dgm:pt>
    <dgm:pt modelId="{ED56F626-D893-3249-9C73-DAD74B5C5D5C}" type="pres">
      <dgm:prSet presAssocID="{00D52D90-D840-8245-93B3-999AB23CE41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795DE-B996-D243-8C60-161416436EEA}" srcId="{8E4E65B9-0C3F-7B41-AC11-E3FBA5112E97}" destId="{187D5F79-22C5-3F41-9A0B-AEDBBF2B74CF}" srcOrd="0" destOrd="0" parTransId="{7D61C936-DF74-844C-96B8-F13A6ABBB85B}" sibTransId="{B2ECD289-663E-B54B-ACB7-0655AC4752E1}"/>
    <dgm:cxn modelId="{0B471E3F-A658-A545-84D0-D19DA46C26E6}" type="presOf" srcId="{90105291-C6F9-EC4E-A136-D67095D17810}" destId="{AECE0A3F-6311-4349-A263-383D68139413}" srcOrd="1" destOrd="0" presId="urn:microsoft.com/office/officeart/2005/8/layout/list1"/>
    <dgm:cxn modelId="{26A19B18-F749-7547-A0C0-4AAC55DD8AF0}" type="presOf" srcId="{00D52D90-D840-8245-93B3-999AB23CE419}" destId="{395CD252-4D27-C742-8435-293495647452}" srcOrd="1" destOrd="0" presId="urn:microsoft.com/office/officeart/2005/8/layout/list1"/>
    <dgm:cxn modelId="{F494FBB2-0FF9-A34B-B75F-CAEA531964AB}" srcId="{59C4ABAB-58E9-A342-8E43-98DD8B08586F}" destId="{90105291-C6F9-EC4E-A136-D67095D17810}" srcOrd="0" destOrd="0" parTransId="{DC8A8D07-3BFA-2F41-B254-0BFE5C9067A6}" sibTransId="{6C1027AA-B4BC-F648-98C0-A78FA0AF7B1A}"/>
    <dgm:cxn modelId="{11855318-CB77-EE45-816D-FB92AAC4800D}" type="presOf" srcId="{29A52072-5883-6D4A-B9A7-31391200A20C}" destId="{ED56F626-D893-3249-9C73-DAD74B5C5D5C}" srcOrd="0" destOrd="0" presId="urn:microsoft.com/office/officeart/2005/8/layout/list1"/>
    <dgm:cxn modelId="{94247C74-AE33-C44A-8998-65AA034B77FB}" srcId="{90105291-C6F9-EC4E-A136-D67095D17810}" destId="{67F69E33-8086-A644-B3E7-E256ECBE25B7}" srcOrd="2" destOrd="0" parTransId="{C04BECD8-171E-CC41-BA46-8CD124031FE0}" sibTransId="{2125BF43-CA28-0F4C-A1CC-B37E01FEB72D}"/>
    <dgm:cxn modelId="{4004BC86-EF01-B949-96A2-EDCF3AF4D019}" type="presOf" srcId="{A9EFEEA4-0A36-9643-B370-2C8440AB32A4}" destId="{0C756B7A-225F-8B40-8596-6C2BCC703853}" srcOrd="0" destOrd="0" presId="urn:microsoft.com/office/officeart/2005/8/layout/list1"/>
    <dgm:cxn modelId="{CA0A01E3-BABF-5146-8628-37DB53EFF695}" srcId="{00D52D90-D840-8245-93B3-999AB23CE419}" destId="{D59B40EF-5C06-1A4D-87E9-41266D644CEC}" srcOrd="1" destOrd="0" parTransId="{C6D0D28F-EAD4-1649-8E84-BA5B7D499F78}" sibTransId="{FB08D616-A224-344F-AF02-85FE3485FF88}"/>
    <dgm:cxn modelId="{039A15FD-36A9-1543-9BCD-38EEBD39F18D}" srcId="{59C4ABAB-58E9-A342-8E43-98DD8B08586F}" destId="{8E4E65B9-0C3F-7B41-AC11-E3FBA5112E97}" srcOrd="1" destOrd="0" parTransId="{D0307AC9-1387-2C45-9486-E3913674C6C7}" sibTransId="{3A486543-B76F-7848-A4E4-710BF1E984C6}"/>
    <dgm:cxn modelId="{ACB225CA-59E1-FE49-85C6-3FC00FE39F90}" srcId="{59C4ABAB-58E9-A342-8E43-98DD8B08586F}" destId="{00D52D90-D840-8245-93B3-999AB23CE419}" srcOrd="3" destOrd="0" parTransId="{5BA10A1C-2E49-7449-8C69-31B05E0EF637}" sibTransId="{23BAB6F8-524B-5842-B3A4-D8D12C962DD2}"/>
    <dgm:cxn modelId="{5D05A50D-AF55-224B-BB3B-ABD1A3D7C9EB}" type="presOf" srcId="{A9EFEEA4-0A36-9643-B370-2C8440AB32A4}" destId="{FE7F29E0-687E-104D-86C6-37B59976C53E}" srcOrd="1" destOrd="0" presId="urn:microsoft.com/office/officeart/2005/8/layout/list1"/>
    <dgm:cxn modelId="{8273616A-7DF0-A340-AA67-16DD679EA30A}" type="presOf" srcId="{67F69E33-8086-A644-B3E7-E256ECBE25B7}" destId="{8AE95242-B4DA-134D-A380-032BEBA2E6E5}" srcOrd="0" destOrd="2" presId="urn:microsoft.com/office/officeart/2005/8/layout/list1"/>
    <dgm:cxn modelId="{7B15F40C-F2D3-894E-B247-51CEB29D2544}" type="presOf" srcId="{00D52D90-D840-8245-93B3-999AB23CE419}" destId="{36327B88-E0B2-1642-A906-920965074CDC}" srcOrd="0" destOrd="0" presId="urn:microsoft.com/office/officeart/2005/8/layout/list1"/>
    <dgm:cxn modelId="{CBB91D0A-4409-0843-907E-749EE19300C8}" type="presOf" srcId="{72A0400E-471E-534F-B90B-0C9796028F97}" destId="{8AE95242-B4DA-134D-A380-032BEBA2E6E5}" srcOrd="0" destOrd="3" presId="urn:microsoft.com/office/officeart/2005/8/layout/list1"/>
    <dgm:cxn modelId="{47B79C9A-3072-8647-ADB7-06EF7ED319EE}" type="presOf" srcId="{D59B40EF-5C06-1A4D-87E9-41266D644CEC}" destId="{ED56F626-D893-3249-9C73-DAD74B5C5D5C}" srcOrd="0" destOrd="1" presId="urn:microsoft.com/office/officeart/2005/8/layout/list1"/>
    <dgm:cxn modelId="{9589817D-FB0F-8344-8EEA-0DE17445A8AA}" srcId="{90105291-C6F9-EC4E-A136-D67095D17810}" destId="{72A0400E-471E-534F-B90B-0C9796028F97}" srcOrd="3" destOrd="0" parTransId="{C0200294-5F65-5148-A3FD-F5E992AD92D0}" sibTransId="{400028D6-B0A2-AF4D-8580-C81619D85AFA}"/>
    <dgm:cxn modelId="{613A4BE9-444E-2340-BF07-A5DDE6E5090E}" type="presOf" srcId="{614F0571-6880-6A48-9570-135458A53617}" destId="{2B3E1495-068C-1A48-9710-FBC9E9F47AE6}" srcOrd="0" destOrd="0" presId="urn:microsoft.com/office/officeart/2005/8/layout/list1"/>
    <dgm:cxn modelId="{4DAA3F52-63C0-8847-839B-7BB94887ED0C}" srcId="{A9EFEEA4-0A36-9643-B370-2C8440AB32A4}" destId="{614F0571-6880-6A48-9570-135458A53617}" srcOrd="0" destOrd="0" parTransId="{3E3D39E9-E21D-7140-807F-DD76434A6DAC}" sibTransId="{F0336164-29FA-9341-8CC7-09BB0025E9E4}"/>
    <dgm:cxn modelId="{CC714E7C-4996-C648-8765-CF518D285156}" type="presOf" srcId="{90105291-C6F9-EC4E-A136-D67095D17810}" destId="{116A33C5-3162-C94D-93C3-A4F0EFBB1506}" srcOrd="0" destOrd="0" presId="urn:microsoft.com/office/officeart/2005/8/layout/list1"/>
    <dgm:cxn modelId="{2B689651-2DA3-5243-8BB4-6CB2AFC9048B}" srcId="{59C4ABAB-58E9-A342-8E43-98DD8B08586F}" destId="{A9EFEEA4-0A36-9643-B370-2C8440AB32A4}" srcOrd="2" destOrd="0" parTransId="{FD883D08-29CB-7C40-9066-DBB0ED681F77}" sibTransId="{F2B36567-15DA-5D44-B133-9003BD33C37C}"/>
    <dgm:cxn modelId="{4631B3CB-E578-F541-8B51-FF8FA33D28F5}" type="presOf" srcId="{DE2B9B77-5F60-E04B-8E0D-5F64BEF98076}" destId="{8AE95242-B4DA-134D-A380-032BEBA2E6E5}" srcOrd="0" destOrd="1" presId="urn:microsoft.com/office/officeart/2005/8/layout/list1"/>
    <dgm:cxn modelId="{7EEBB742-D744-8747-AE72-27AF05773816}" srcId="{90105291-C6F9-EC4E-A136-D67095D17810}" destId="{162BA587-2550-1840-843E-EAFF66871603}" srcOrd="0" destOrd="0" parTransId="{62814303-7CFF-D84E-84A0-40E80206F64F}" sibTransId="{86806380-8E37-CF4B-8231-A7F0FD1FB9FD}"/>
    <dgm:cxn modelId="{C05F567C-B4F6-B24F-A212-656A01834025}" type="presOf" srcId="{8E4E65B9-0C3F-7B41-AC11-E3FBA5112E97}" destId="{2E6551C9-6E87-D046-B8F0-D4D637B6F94A}" srcOrd="1" destOrd="0" presId="urn:microsoft.com/office/officeart/2005/8/layout/list1"/>
    <dgm:cxn modelId="{3A0A5E8F-D63A-2543-9E90-9E27862183F5}" type="presOf" srcId="{59C4ABAB-58E9-A342-8E43-98DD8B08586F}" destId="{8FDD141B-879B-9349-A64A-270E8449B9C5}" srcOrd="0" destOrd="0" presId="urn:microsoft.com/office/officeart/2005/8/layout/list1"/>
    <dgm:cxn modelId="{CF58D8DF-96AC-DC42-B258-B6EB933F8B9C}" srcId="{00D52D90-D840-8245-93B3-999AB23CE419}" destId="{29A52072-5883-6D4A-B9A7-31391200A20C}" srcOrd="0" destOrd="0" parTransId="{EF970D47-C788-BC48-AC3B-659397A1026B}" sibTransId="{6E543FB1-488C-3241-90BD-2A5999D5F27F}"/>
    <dgm:cxn modelId="{41A677BA-5599-4442-8A72-4E86D40AFBA1}" type="presOf" srcId="{162BA587-2550-1840-843E-EAFF66871603}" destId="{8AE95242-B4DA-134D-A380-032BEBA2E6E5}" srcOrd="0" destOrd="0" presId="urn:microsoft.com/office/officeart/2005/8/layout/list1"/>
    <dgm:cxn modelId="{2B0CC089-5C1B-9144-AAB5-B93EB4120419}" type="presOf" srcId="{8E4E65B9-0C3F-7B41-AC11-E3FBA5112E97}" destId="{41379F4D-8F1D-194F-B22F-AE250D35FFAA}" srcOrd="0" destOrd="0" presId="urn:microsoft.com/office/officeart/2005/8/layout/list1"/>
    <dgm:cxn modelId="{DCA8E330-5719-6040-A03B-1633BC82F0C5}" type="presOf" srcId="{187D5F79-22C5-3F41-9A0B-AEDBBF2B74CF}" destId="{BDFAEC31-1088-A247-9AA0-CF4E97FB9D0D}" srcOrd="0" destOrd="0" presId="urn:microsoft.com/office/officeart/2005/8/layout/list1"/>
    <dgm:cxn modelId="{9832B813-5A92-7046-9556-DCA1B429D7DC}" srcId="{90105291-C6F9-EC4E-A136-D67095D17810}" destId="{DE2B9B77-5F60-E04B-8E0D-5F64BEF98076}" srcOrd="1" destOrd="0" parTransId="{51BE954B-5F95-3A44-9093-6611A800F8C2}" sibTransId="{9D40FB27-6A78-9447-B8B0-F463FF702BFF}"/>
    <dgm:cxn modelId="{0EBD255C-3FB7-C647-816E-91AE0BFAE395}" type="presParOf" srcId="{8FDD141B-879B-9349-A64A-270E8449B9C5}" destId="{FCA33C9C-103A-D442-9BB2-45D28FE26393}" srcOrd="0" destOrd="0" presId="urn:microsoft.com/office/officeart/2005/8/layout/list1"/>
    <dgm:cxn modelId="{66E155A1-53DF-B54F-BB21-450ED7B42E42}" type="presParOf" srcId="{FCA33C9C-103A-D442-9BB2-45D28FE26393}" destId="{116A33C5-3162-C94D-93C3-A4F0EFBB1506}" srcOrd="0" destOrd="0" presId="urn:microsoft.com/office/officeart/2005/8/layout/list1"/>
    <dgm:cxn modelId="{BF1610BC-8EE1-D549-A0F8-0AFCEB070EEB}" type="presParOf" srcId="{FCA33C9C-103A-D442-9BB2-45D28FE26393}" destId="{AECE0A3F-6311-4349-A263-383D68139413}" srcOrd="1" destOrd="0" presId="urn:microsoft.com/office/officeart/2005/8/layout/list1"/>
    <dgm:cxn modelId="{543F6E94-C060-FF49-8141-9C903C176ACE}" type="presParOf" srcId="{8FDD141B-879B-9349-A64A-270E8449B9C5}" destId="{D7001A74-9710-8144-AA02-21DA2BD04359}" srcOrd="1" destOrd="0" presId="urn:microsoft.com/office/officeart/2005/8/layout/list1"/>
    <dgm:cxn modelId="{3AC6C582-CE97-4749-8B66-8D373DDFA68E}" type="presParOf" srcId="{8FDD141B-879B-9349-A64A-270E8449B9C5}" destId="{8AE95242-B4DA-134D-A380-032BEBA2E6E5}" srcOrd="2" destOrd="0" presId="urn:microsoft.com/office/officeart/2005/8/layout/list1"/>
    <dgm:cxn modelId="{4EB3F9A8-A5ED-7940-A708-9C6DDFD2DE7F}" type="presParOf" srcId="{8FDD141B-879B-9349-A64A-270E8449B9C5}" destId="{8167D83B-7C76-5F4F-B583-B4144EFB9C37}" srcOrd="3" destOrd="0" presId="urn:microsoft.com/office/officeart/2005/8/layout/list1"/>
    <dgm:cxn modelId="{FAD2338D-B261-A04F-AD3E-4572225F4D08}" type="presParOf" srcId="{8FDD141B-879B-9349-A64A-270E8449B9C5}" destId="{1489148E-D6A7-7D4A-BAD8-718B3A097621}" srcOrd="4" destOrd="0" presId="urn:microsoft.com/office/officeart/2005/8/layout/list1"/>
    <dgm:cxn modelId="{14AFD266-8186-F946-842E-3B253E45175D}" type="presParOf" srcId="{1489148E-D6A7-7D4A-BAD8-718B3A097621}" destId="{41379F4D-8F1D-194F-B22F-AE250D35FFAA}" srcOrd="0" destOrd="0" presId="urn:microsoft.com/office/officeart/2005/8/layout/list1"/>
    <dgm:cxn modelId="{D469179F-3A45-5346-A853-C98EB9927A42}" type="presParOf" srcId="{1489148E-D6A7-7D4A-BAD8-718B3A097621}" destId="{2E6551C9-6E87-D046-B8F0-D4D637B6F94A}" srcOrd="1" destOrd="0" presId="urn:microsoft.com/office/officeart/2005/8/layout/list1"/>
    <dgm:cxn modelId="{2AA32216-BD2A-BA4D-AAF5-7EECE4897096}" type="presParOf" srcId="{8FDD141B-879B-9349-A64A-270E8449B9C5}" destId="{D467B18D-55FE-044F-B63D-60ACA01D27C6}" srcOrd="5" destOrd="0" presId="urn:microsoft.com/office/officeart/2005/8/layout/list1"/>
    <dgm:cxn modelId="{3A24B50C-A528-574E-8369-07DE64CCFA44}" type="presParOf" srcId="{8FDD141B-879B-9349-A64A-270E8449B9C5}" destId="{BDFAEC31-1088-A247-9AA0-CF4E97FB9D0D}" srcOrd="6" destOrd="0" presId="urn:microsoft.com/office/officeart/2005/8/layout/list1"/>
    <dgm:cxn modelId="{6EEC75CC-E59C-8247-ADC7-17D96457642D}" type="presParOf" srcId="{8FDD141B-879B-9349-A64A-270E8449B9C5}" destId="{3D808FCB-92D5-6D42-A7D4-C2EF4E5B2AF7}" srcOrd="7" destOrd="0" presId="urn:microsoft.com/office/officeart/2005/8/layout/list1"/>
    <dgm:cxn modelId="{94666A2A-82F1-3F46-A6B8-DBC5421688D1}" type="presParOf" srcId="{8FDD141B-879B-9349-A64A-270E8449B9C5}" destId="{2CEFCE55-93FA-E245-B87C-18C1DEC1DC12}" srcOrd="8" destOrd="0" presId="urn:microsoft.com/office/officeart/2005/8/layout/list1"/>
    <dgm:cxn modelId="{4E6834EC-F42C-DA46-925C-362D8A286EFD}" type="presParOf" srcId="{2CEFCE55-93FA-E245-B87C-18C1DEC1DC12}" destId="{0C756B7A-225F-8B40-8596-6C2BCC703853}" srcOrd="0" destOrd="0" presId="urn:microsoft.com/office/officeart/2005/8/layout/list1"/>
    <dgm:cxn modelId="{0FD01EC3-00BE-4843-BD8B-09B83F4F3608}" type="presParOf" srcId="{2CEFCE55-93FA-E245-B87C-18C1DEC1DC12}" destId="{FE7F29E0-687E-104D-86C6-37B59976C53E}" srcOrd="1" destOrd="0" presId="urn:microsoft.com/office/officeart/2005/8/layout/list1"/>
    <dgm:cxn modelId="{365D00EA-C78A-9945-BF10-669E89FD0A77}" type="presParOf" srcId="{8FDD141B-879B-9349-A64A-270E8449B9C5}" destId="{64C97A2B-2E71-4443-9E7B-3BDD8E5A4902}" srcOrd="9" destOrd="0" presId="urn:microsoft.com/office/officeart/2005/8/layout/list1"/>
    <dgm:cxn modelId="{CA7B4499-47ED-DA46-B6C7-3992C7AE413E}" type="presParOf" srcId="{8FDD141B-879B-9349-A64A-270E8449B9C5}" destId="{2B3E1495-068C-1A48-9710-FBC9E9F47AE6}" srcOrd="10" destOrd="0" presId="urn:microsoft.com/office/officeart/2005/8/layout/list1"/>
    <dgm:cxn modelId="{909B7336-D068-744F-9F5D-EEBF90155FA2}" type="presParOf" srcId="{8FDD141B-879B-9349-A64A-270E8449B9C5}" destId="{A292E232-AA39-6A4D-A469-0253082B0496}" srcOrd="11" destOrd="0" presId="urn:microsoft.com/office/officeart/2005/8/layout/list1"/>
    <dgm:cxn modelId="{A1EDA179-A0CD-FC41-8C54-3FE7888EBD33}" type="presParOf" srcId="{8FDD141B-879B-9349-A64A-270E8449B9C5}" destId="{6C0A88F0-C986-3B4C-A0A3-CC342BF6CBD2}" srcOrd="12" destOrd="0" presId="urn:microsoft.com/office/officeart/2005/8/layout/list1"/>
    <dgm:cxn modelId="{8F1AB0E3-CE28-D848-B5F5-C8018D50A36C}" type="presParOf" srcId="{6C0A88F0-C986-3B4C-A0A3-CC342BF6CBD2}" destId="{36327B88-E0B2-1642-A906-920965074CDC}" srcOrd="0" destOrd="0" presId="urn:microsoft.com/office/officeart/2005/8/layout/list1"/>
    <dgm:cxn modelId="{54C878B2-B206-274E-82E0-E5CE46DB57F8}" type="presParOf" srcId="{6C0A88F0-C986-3B4C-A0A3-CC342BF6CBD2}" destId="{395CD252-4D27-C742-8435-293495647452}" srcOrd="1" destOrd="0" presId="urn:microsoft.com/office/officeart/2005/8/layout/list1"/>
    <dgm:cxn modelId="{918D70C3-D6A5-8D4C-A644-DF9B852F94B3}" type="presParOf" srcId="{8FDD141B-879B-9349-A64A-270E8449B9C5}" destId="{F00900CF-8C8A-524E-91C2-766135580A20}" srcOrd="13" destOrd="0" presId="urn:microsoft.com/office/officeart/2005/8/layout/list1"/>
    <dgm:cxn modelId="{36ECA3CB-A7FE-204A-9F57-1C97B600368B}" type="presParOf" srcId="{8FDD141B-879B-9349-A64A-270E8449B9C5}" destId="{ED56F626-D893-3249-9C73-DAD74B5C5D5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4ABAB-58E9-A342-8E43-98DD8B08586F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105291-C6F9-EC4E-A136-D67095D17810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Spam detection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DC8A8D07-3BFA-2F41-B254-0BFE5C9067A6}" type="parTrans" cxnId="{F494FBB2-0FF9-A34B-B75F-CAEA531964AB}">
      <dgm:prSet/>
      <dgm:spPr/>
      <dgm:t>
        <a:bodyPr/>
        <a:lstStyle/>
        <a:p>
          <a:endParaRPr lang="en-US"/>
        </a:p>
      </dgm:t>
    </dgm:pt>
    <dgm:pt modelId="{6C1027AA-B4BC-F648-98C0-A78FA0AF7B1A}" type="sibTrans" cxnId="{F494FBB2-0FF9-A34B-B75F-CAEA531964AB}">
      <dgm:prSet/>
      <dgm:spPr/>
      <dgm:t>
        <a:bodyPr/>
        <a:lstStyle/>
        <a:p>
          <a:endParaRPr lang="en-US"/>
        </a:p>
      </dgm:t>
    </dgm:pt>
    <dgm:pt modelId="{FD226D78-8ED5-694E-822B-39559D4A7C6B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Fraud detection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5ECE0792-8719-D141-9A00-874896DBB6D6}" type="parTrans" cxnId="{C20F6C30-1CFF-E748-A0C7-3047281ACCBE}">
      <dgm:prSet/>
      <dgm:spPr/>
      <dgm:t>
        <a:bodyPr/>
        <a:lstStyle/>
        <a:p>
          <a:endParaRPr lang="en-US"/>
        </a:p>
      </dgm:t>
    </dgm:pt>
    <dgm:pt modelId="{05F9FB54-FD5A-4341-A44D-3F1BE774C587}" type="sibTrans" cxnId="{C20F6C30-1CFF-E748-A0C7-3047281ACCBE}">
      <dgm:prSet/>
      <dgm:spPr/>
      <dgm:t>
        <a:bodyPr/>
        <a:lstStyle/>
        <a:p>
          <a:endParaRPr lang="en-US"/>
        </a:p>
      </dgm:t>
    </dgm:pt>
    <dgm:pt modelId="{E30B7D40-C301-9F42-B098-7791ECEB9805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Weather prediction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D9C69276-1BCF-B34E-8D10-669806BBE55B}" type="parTrans" cxnId="{D759DD97-6B52-004A-BC4A-C51F5576857F}">
      <dgm:prSet/>
      <dgm:spPr/>
      <dgm:t>
        <a:bodyPr/>
        <a:lstStyle/>
        <a:p>
          <a:endParaRPr lang="en-US"/>
        </a:p>
      </dgm:t>
    </dgm:pt>
    <dgm:pt modelId="{0D84681D-8776-D94A-8001-8CFB811EF588}" type="sibTrans" cxnId="{D759DD97-6B52-004A-BC4A-C51F5576857F}">
      <dgm:prSet/>
      <dgm:spPr/>
      <dgm:t>
        <a:bodyPr/>
        <a:lstStyle/>
        <a:p>
          <a:endParaRPr lang="en-US"/>
        </a:p>
      </dgm:t>
    </dgm:pt>
    <dgm:pt modelId="{5BD477AA-DB1D-6C46-A820-8C6A9CEB55CC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Google news classification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69C1F300-81DC-2749-9EFC-32070EE2F84A}" type="parTrans" cxnId="{6CB6B051-D132-9045-947E-A9AFE32F5304}">
      <dgm:prSet/>
      <dgm:spPr/>
      <dgm:t>
        <a:bodyPr/>
        <a:lstStyle/>
        <a:p>
          <a:endParaRPr lang="en-US"/>
        </a:p>
      </dgm:t>
    </dgm:pt>
    <dgm:pt modelId="{A69CF3B3-9B73-8040-A8D7-757D0CE5613B}" type="sibTrans" cxnId="{6CB6B051-D132-9045-947E-A9AFE32F5304}">
      <dgm:prSet/>
      <dgm:spPr/>
      <dgm:t>
        <a:bodyPr/>
        <a:lstStyle/>
        <a:p>
          <a:endParaRPr lang="en-US"/>
        </a:p>
      </dgm:t>
    </dgm:pt>
    <dgm:pt modelId="{B1E5052F-E372-AD41-8904-80AFC523CBFF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Cancer cell classification (Benign, Malignant)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5A703797-64C3-B143-890B-8B28A75E98D9}" type="parTrans" cxnId="{20A2872A-29DC-8344-8796-8A8BAE87F167}">
      <dgm:prSet/>
      <dgm:spPr/>
      <dgm:t>
        <a:bodyPr/>
        <a:lstStyle/>
        <a:p>
          <a:endParaRPr lang="en-US"/>
        </a:p>
      </dgm:t>
    </dgm:pt>
    <dgm:pt modelId="{2F62D88F-1A40-3649-B0DB-7C84D9962821}" type="sibTrans" cxnId="{20A2872A-29DC-8344-8796-8A8BAE87F167}">
      <dgm:prSet/>
      <dgm:spPr/>
      <dgm:t>
        <a:bodyPr/>
        <a:lstStyle/>
        <a:p>
          <a:endParaRPr lang="en-US"/>
        </a:p>
      </dgm:t>
    </dgm:pt>
    <dgm:pt modelId="{A035227B-55EC-0F4F-9A93-B71423291EC2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Credit scoring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9D87315A-461E-D540-A933-32258AF19FC4}" type="parTrans" cxnId="{99F373A6-0757-024A-A448-F395EC5FDB5C}">
      <dgm:prSet/>
      <dgm:spPr/>
      <dgm:t>
        <a:bodyPr/>
        <a:lstStyle/>
        <a:p>
          <a:endParaRPr lang="en-US"/>
        </a:p>
      </dgm:t>
    </dgm:pt>
    <dgm:pt modelId="{868AAE31-92AA-AC4C-9DD8-06FD494D77BA}" type="sibTrans" cxnId="{99F373A6-0757-024A-A448-F395EC5FDB5C}">
      <dgm:prSet/>
      <dgm:spPr/>
      <dgm:t>
        <a:bodyPr/>
        <a:lstStyle/>
        <a:p>
          <a:endParaRPr lang="en-US"/>
        </a:p>
      </dgm:t>
    </dgm:pt>
    <dgm:pt modelId="{D89CD7B9-C7DE-954F-99C7-DFA0A1B97798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Ad targeting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47E332CA-F4AD-4749-B2A6-0CC472F95D2D}" type="parTrans" cxnId="{2086BDE3-7585-5047-860B-D77A030FF4F3}">
      <dgm:prSet/>
      <dgm:spPr/>
      <dgm:t>
        <a:bodyPr/>
        <a:lstStyle/>
        <a:p>
          <a:endParaRPr lang="en-US"/>
        </a:p>
      </dgm:t>
    </dgm:pt>
    <dgm:pt modelId="{D76D1153-FC1E-C542-9D48-323B886343F2}" type="sibTrans" cxnId="{2086BDE3-7585-5047-860B-D77A030FF4F3}">
      <dgm:prSet/>
      <dgm:spPr/>
      <dgm:t>
        <a:bodyPr/>
        <a:lstStyle/>
        <a:p>
          <a:endParaRPr lang="en-US"/>
        </a:p>
      </dgm:t>
    </dgm:pt>
    <dgm:pt modelId="{9EBD5B8A-5D9D-4B4D-A4F6-7B0B449B7FBF}">
      <dgm:prSet/>
      <dgm:spPr/>
      <dgm:t>
        <a:bodyPr/>
        <a:lstStyle/>
        <a:p>
          <a:r>
            <a:rPr lang="en-US" dirty="0" smtClean="0">
              <a:latin typeface="Century Gothic" charset="0"/>
              <a:ea typeface="Century Gothic" charset="0"/>
              <a:cs typeface="Century Gothic" charset="0"/>
            </a:rPr>
            <a:t>Image classification</a:t>
          </a:r>
          <a:endParaRPr lang="en-US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E6A2FC4B-378C-9840-8FEA-C024F3968830}" type="parTrans" cxnId="{27B46450-1901-224F-8C9B-EFB2433DA6E9}">
      <dgm:prSet/>
      <dgm:spPr/>
      <dgm:t>
        <a:bodyPr/>
        <a:lstStyle/>
        <a:p>
          <a:endParaRPr lang="en-US"/>
        </a:p>
      </dgm:t>
    </dgm:pt>
    <dgm:pt modelId="{A1A95AF4-4F60-8E43-95CD-8BE2F8F2A1A9}" type="sibTrans" cxnId="{27B46450-1901-224F-8C9B-EFB2433DA6E9}">
      <dgm:prSet/>
      <dgm:spPr/>
      <dgm:t>
        <a:bodyPr/>
        <a:lstStyle/>
        <a:p>
          <a:endParaRPr lang="en-US"/>
        </a:p>
      </dgm:t>
    </dgm:pt>
    <dgm:pt modelId="{6C252AFD-083D-B040-8BFA-0BFDB4D6D2BA}" type="pres">
      <dgm:prSet presAssocID="{59C4ABAB-58E9-A342-8E43-98DD8B08586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0A40AE-ECA4-024C-A0D3-E58E702D358E}" type="pres">
      <dgm:prSet presAssocID="{90105291-C6F9-EC4E-A136-D67095D17810}" presName="thickLine" presStyleLbl="alignNode1" presStyleIdx="0" presStyleCnt="8"/>
      <dgm:spPr/>
    </dgm:pt>
    <dgm:pt modelId="{6F49604B-1CC4-2C4B-B6D6-2851094D9387}" type="pres">
      <dgm:prSet presAssocID="{90105291-C6F9-EC4E-A136-D67095D17810}" presName="horz1" presStyleCnt="0"/>
      <dgm:spPr/>
    </dgm:pt>
    <dgm:pt modelId="{1C82D52D-361C-4E45-9D67-AC74221ED001}" type="pres">
      <dgm:prSet presAssocID="{90105291-C6F9-EC4E-A136-D67095D17810}" presName="tx1" presStyleLbl="revTx" presStyleIdx="0" presStyleCnt="8"/>
      <dgm:spPr/>
      <dgm:t>
        <a:bodyPr/>
        <a:lstStyle/>
        <a:p>
          <a:endParaRPr lang="en-US"/>
        </a:p>
      </dgm:t>
    </dgm:pt>
    <dgm:pt modelId="{FC944D2F-6E1A-0C43-8EDF-6B45E49ABF78}" type="pres">
      <dgm:prSet presAssocID="{90105291-C6F9-EC4E-A136-D67095D17810}" presName="vert1" presStyleCnt="0"/>
      <dgm:spPr/>
    </dgm:pt>
    <dgm:pt modelId="{83A7A313-5A2D-BC4F-BE98-B70CA4E1B02F}" type="pres">
      <dgm:prSet presAssocID="{5BD477AA-DB1D-6C46-A820-8C6A9CEB55CC}" presName="thickLine" presStyleLbl="alignNode1" presStyleIdx="1" presStyleCnt="8"/>
      <dgm:spPr/>
    </dgm:pt>
    <dgm:pt modelId="{50610606-E1F4-4C46-87BF-5D6D338986E8}" type="pres">
      <dgm:prSet presAssocID="{5BD477AA-DB1D-6C46-A820-8C6A9CEB55CC}" presName="horz1" presStyleCnt="0"/>
      <dgm:spPr/>
    </dgm:pt>
    <dgm:pt modelId="{BB045B8A-390F-D44D-9E6C-BD68A719A1F0}" type="pres">
      <dgm:prSet presAssocID="{5BD477AA-DB1D-6C46-A820-8C6A9CEB55CC}" presName="tx1" presStyleLbl="revTx" presStyleIdx="1" presStyleCnt="8"/>
      <dgm:spPr/>
      <dgm:t>
        <a:bodyPr/>
        <a:lstStyle/>
        <a:p>
          <a:endParaRPr lang="en-US"/>
        </a:p>
      </dgm:t>
    </dgm:pt>
    <dgm:pt modelId="{06694912-4C37-FD44-9D3A-E7998102B1E4}" type="pres">
      <dgm:prSet presAssocID="{5BD477AA-DB1D-6C46-A820-8C6A9CEB55CC}" presName="vert1" presStyleCnt="0"/>
      <dgm:spPr/>
    </dgm:pt>
    <dgm:pt modelId="{75D501E7-86E1-B642-BF28-3A8716249485}" type="pres">
      <dgm:prSet presAssocID="{B1E5052F-E372-AD41-8904-80AFC523CBFF}" presName="thickLine" presStyleLbl="alignNode1" presStyleIdx="2" presStyleCnt="8"/>
      <dgm:spPr/>
    </dgm:pt>
    <dgm:pt modelId="{12803E07-018C-D84E-87D4-B5DAAD6203FE}" type="pres">
      <dgm:prSet presAssocID="{B1E5052F-E372-AD41-8904-80AFC523CBFF}" presName="horz1" presStyleCnt="0"/>
      <dgm:spPr/>
    </dgm:pt>
    <dgm:pt modelId="{B83A69EA-2B31-C34C-99EF-53CB95EE438A}" type="pres">
      <dgm:prSet presAssocID="{B1E5052F-E372-AD41-8904-80AFC523CBFF}" presName="tx1" presStyleLbl="revTx" presStyleIdx="2" presStyleCnt="8"/>
      <dgm:spPr/>
      <dgm:t>
        <a:bodyPr/>
        <a:lstStyle/>
        <a:p>
          <a:endParaRPr lang="en-US"/>
        </a:p>
      </dgm:t>
    </dgm:pt>
    <dgm:pt modelId="{4907E516-B2A2-984F-9E83-EC19516C6EB9}" type="pres">
      <dgm:prSet presAssocID="{B1E5052F-E372-AD41-8904-80AFC523CBFF}" presName="vert1" presStyleCnt="0"/>
      <dgm:spPr/>
    </dgm:pt>
    <dgm:pt modelId="{4C0B2872-B9EF-FD40-BD1E-9D631E0BEF62}" type="pres">
      <dgm:prSet presAssocID="{FD226D78-8ED5-694E-822B-39559D4A7C6B}" presName="thickLine" presStyleLbl="alignNode1" presStyleIdx="3" presStyleCnt="8"/>
      <dgm:spPr/>
    </dgm:pt>
    <dgm:pt modelId="{9B7B6127-1E9C-DD4D-95B7-7B8F90720E28}" type="pres">
      <dgm:prSet presAssocID="{FD226D78-8ED5-694E-822B-39559D4A7C6B}" presName="horz1" presStyleCnt="0"/>
      <dgm:spPr/>
    </dgm:pt>
    <dgm:pt modelId="{70A14A35-6875-2448-814A-807CFD7FA6A3}" type="pres">
      <dgm:prSet presAssocID="{FD226D78-8ED5-694E-822B-39559D4A7C6B}" presName="tx1" presStyleLbl="revTx" presStyleIdx="3" presStyleCnt="8"/>
      <dgm:spPr/>
      <dgm:t>
        <a:bodyPr/>
        <a:lstStyle/>
        <a:p>
          <a:endParaRPr lang="en-US"/>
        </a:p>
      </dgm:t>
    </dgm:pt>
    <dgm:pt modelId="{CC5DC6DF-4AD6-9642-900A-119E82FEA143}" type="pres">
      <dgm:prSet presAssocID="{FD226D78-8ED5-694E-822B-39559D4A7C6B}" presName="vert1" presStyleCnt="0"/>
      <dgm:spPr/>
    </dgm:pt>
    <dgm:pt modelId="{00B570DC-5B27-B44B-9727-CC27CF9383CB}" type="pres">
      <dgm:prSet presAssocID="{E30B7D40-C301-9F42-B098-7791ECEB9805}" presName="thickLine" presStyleLbl="alignNode1" presStyleIdx="4" presStyleCnt="8"/>
      <dgm:spPr/>
    </dgm:pt>
    <dgm:pt modelId="{E7C85219-34E0-2F4C-8652-10F6B0E7F60E}" type="pres">
      <dgm:prSet presAssocID="{E30B7D40-C301-9F42-B098-7791ECEB9805}" presName="horz1" presStyleCnt="0"/>
      <dgm:spPr/>
    </dgm:pt>
    <dgm:pt modelId="{FFAD3275-2166-F846-BA80-54D3763A01F1}" type="pres">
      <dgm:prSet presAssocID="{E30B7D40-C301-9F42-B098-7791ECEB9805}" presName="tx1" presStyleLbl="revTx" presStyleIdx="4" presStyleCnt="8"/>
      <dgm:spPr/>
      <dgm:t>
        <a:bodyPr/>
        <a:lstStyle/>
        <a:p>
          <a:endParaRPr lang="en-US"/>
        </a:p>
      </dgm:t>
    </dgm:pt>
    <dgm:pt modelId="{7127ECA6-20B9-3040-8B5A-7D4E2AA5B123}" type="pres">
      <dgm:prSet presAssocID="{E30B7D40-C301-9F42-B098-7791ECEB9805}" presName="vert1" presStyleCnt="0"/>
      <dgm:spPr/>
    </dgm:pt>
    <dgm:pt modelId="{013EE287-EB56-3742-87A7-098F08795F9C}" type="pres">
      <dgm:prSet presAssocID="{A035227B-55EC-0F4F-9A93-B71423291EC2}" presName="thickLine" presStyleLbl="alignNode1" presStyleIdx="5" presStyleCnt="8"/>
      <dgm:spPr/>
    </dgm:pt>
    <dgm:pt modelId="{6F93FA53-71B0-194D-9C76-2363E051187C}" type="pres">
      <dgm:prSet presAssocID="{A035227B-55EC-0F4F-9A93-B71423291EC2}" presName="horz1" presStyleCnt="0"/>
      <dgm:spPr/>
    </dgm:pt>
    <dgm:pt modelId="{7D8E2F24-91A1-3B45-81CC-E7DAF0C8146C}" type="pres">
      <dgm:prSet presAssocID="{A035227B-55EC-0F4F-9A93-B71423291EC2}" presName="tx1" presStyleLbl="revTx" presStyleIdx="5" presStyleCnt="8"/>
      <dgm:spPr/>
      <dgm:t>
        <a:bodyPr/>
        <a:lstStyle/>
        <a:p>
          <a:endParaRPr lang="en-US"/>
        </a:p>
      </dgm:t>
    </dgm:pt>
    <dgm:pt modelId="{EF115403-89D3-E544-BDED-D6D907CE77D9}" type="pres">
      <dgm:prSet presAssocID="{A035227B-55EC-0F4F-9A93-B71423291EC2}" presName="vert1" presStyleCnt="0"/>
      <dgm:spPr/>
    </dgm:pt>
    <dgm:pt modelId="{62C58FE2-F0BC-A345-B31C-6720A0D55489}" type="pres">
      <dgm:prSet presAssocID="{D89CD7B9-C7DE-954F-99C7-DFA0A1B97798}" presName="thickLine" presStyleLbl="alignNode1" presStyleIdx="6" presStyleCnt="8"/>
      <dgm:spPr/>
    </dgm:pt>
    <dgm:pt modelId="{8E07BB1A-833F-2441-AFD1-0574C12BB931}" type="pres">
      <dgm:prSet presAssocID="{D89CD7B9-C7DE-954F-99C7-DFA0A1B97798}" presName="horz1" presStyleCnt="0"/>
      <dgm:spPr/>
    </dgm:pt>
    <dgm:pt modelId="{8D11C9EC-6313-5C47-8176-534FF25E6C27}" type="pres">
      <dgm:prSet presAssocID="{D89CD7B9-C7DE-954F-99C7-DFA0A1B97798}" presName="tx1" presStyleLbl="revTx" presStyleIdx="6" presStyleCnt="8"/>
      <dgm:spPr/>
      <dgm:t>
        <a:bodyPr/>
        <a:lstStyle/>
        <a:p>
          <a:endParaRPr lang="en-US"/>
        </a:p>
      </dgm:t>
    </dgm:pt>
    <dgm:pt modelId="{BEED3F17-3D41-CD49-9821-803E501AECD6}" type="pres">
      <dgm:prSet presAssocID="{D89CD7B9-C7DE-954F-99C7-DFA0A1B97798}" presName="vert1" presStyleCnt="0"/>
      <dgm:spPr/>
    </dgm:pt>
    <dgm:pt modelId="{BCF25A05-81EC-AA45-B689-D5EDDE2E36AC}" type="pres">
      <dgm:prSet presAssocID="{9EBD5B8A-5D9D-4B4D-A4F6-7B0B449B7FBF}" presName="thickLine" presStyleLbl="alignNode1" presStyleIdx="7" presStyleCnt="8"/>
      <dgm:spPr/>
    </dgm:pt>
    <dgm:pt modelId="{63E353D2-CDE6-1140-905E-7BD2EC8FD5BF}" type="pres">
      <dgm:prSet presAssocID="{9EBD5B8A-5D9D-4B4D-A4F6-7B0B449B7FBF}" presName="horz1" presStyleCnt="0"/>
      <dgm:spPr/>
    </dgm:pt>
    <dgm:pt modelId="{DFC16B86-F337-E04C-B090-62992260CFDB}" type="pres">
      <dgm:prSet presAssocID="{9EBD5B8A-5D9D-4B4D-A4F6-7B0B449B7FBF}" presName="tx1" presStyleLbl="revTx" presStyleIdx="7" presStyleCnt="8"/>
      <dgm:spPr/>
      <dgm:t>
        <a:bodyPr/>
        <a:lstStyle/>
        <a:p>
          <a:endParaRPr lang="en-US"/>
        </a:p>
      </dgm:t>
    </dgm:pt>
    <dgm:pt modelId="{AE240669-0A6E-E840-B9B6-AEFDDC057230}" type="pres">
      <dgm:prSet presAssocID="{9EBD5B8A-5D9D-4B4D-A4F6-7B0B449B7FBF}" presName="vert1" presStyleCnt="0"/>
      <dgm:spPr/>
    </dgm:pt>
  </dgm:ptLst>
  <dgm:cxnLst>
    <dgm:cxn modelId="{C9DE9130-2069-B146-9D17-4A83788497F2}" type="presOf" srcId="{59C4ABAB-58E9-A342-8E43-98DD8B08586F}" destId="{6C252AFD-083D-B040-8BFA-0BFDB4D6D2BA}" srcOrd="0" destOrd="0" presId="urn:microsoft.com/office/officeart/2008/layout/LinedList"/>
    <dgm:cxn modelId="{F9B1D746-385A-FA4C-84F4-868F7BF7839E}" type="presOf" srcId="{5BD477AA-DB1D-6C46-A820-8C6A9CEB55CC}" destId="{BB045B8A-390F-D44D-9E6C-BD68A719A1F0}" srcOrd="0" destOrd="0" presId="urn:microsoft.com/office/officeart/2008/layout/LinedList"/>
    <dgm:cxn modelId="{F494FBB2-0FF9-A34B-B75F-CAEA531964AB}" srcId="{59C4ABAB-58E9-A342-8E43-98DD8B08586F}" destId="{90105291-C6F9-EC4E-A136-D67095D17810}" srcOrd="0" destOrd="0" parTransId="{DC8A8D07-3BFA-2F41-B254-0BFE5C9067A6}" sibTransId="{6C1027AA-B4BC-F648-98C0-A78FA0AF7B1A}"/>
    <dgm:cxn modelId="{9A13FDEB-32A4-3A41-B96C-0FCE270FBC45}" type="presOf" srcId="{90105291-C6F9-EC4E-A136-D67095D17810}" destId="{1C82D52D-361C-4E45-9D67-AC74221ED001}" srcOrd="0" destOrd="0" presId="urn:microsoft.com/office/officeart/2008/layout/LinedList"/>
    <dgm:cxn modelId="{27B46450-1901-224F-8C9B-EFB2433DA6E9}" srcId="{59C4ABAB-58E9-A342-8E43-98DD8B08586F}" destId="{9EBD5B8A-5D9D-4B4D-A4F6-7B0B449B7FBF}" srcOrd="7" destOrd="0" parTransId="{E6A2FC4B-378C-9840-8FEA-C024F3968830}" sibTransId="{A1A95AF4-4F60-8E43-95CD-8BE2F8F2A1A9}"/>
    <dgm:cxn modelId="{99D63121-9BDB-4E40-81F2-C404274F52E3}" type="presOf" srcId="{E30B7D40-C301-9F42-B098-7791ECEB9805}" destId="{FFAD3275-2166-F846-BA80-54D3763A01F1}" srcOrd="0" destOrd="0" presId="urn:microsoft.com/office/officeart/2008/layout/LinedList"/>
    <dgm:cxn modelId="{C20F6C30-1CFF-E748-A0C7-3047281ACCBE}" srcId="{59C4ABAB-58E9-A342-8E43-98DD8B08586F}" destId="{FD226D78-8ED5-694E-822B-39559D4A7C6B}" srcOrd="3" destOrd="0" parTransId="{5ECE0792-8719-D141-9A00-874896DBB6D6}" sibTransId="{05F9FB54-FD5A-4341-A44D-3F1BE774C587}"/>
    <dgm:cxn modelId="{67844F77-F64A-A04B-95EA-CFFD4AF8C2D0}" type="presOf" srcId="{9EBD5B8A-5D9D-4B4D-A4F6-7B0B449B7FBF}" destId="{DFC16B86-F337-E04C-B090-62992260CFDB}" srcOrd="0" destOrd="0" presId="urn:microsoft.com/office/officeart/2008/layout/LinedList"/>
    <dgm:cxn modelId="{99F373A6-0757-024A-A448-F395EC5FDB5C}" srcId="{59C4ABAB-58E9-A342-8E43-98DD8B08586F}" destId="{A035227B-55EC-0F4F-9A93-B71423291EC2}" srcOrd="5" destOrd="0" parTransId="{9D87315A-461E-D540-A933-32258AF19FC4}" sibTransId="{868AAE31-92AA-AC4C-9DD8-06FD494D77BA}"/>
    <dgm:cxn modelId="{95D82C36-383E-C347-B991-2F6BD1D7AB7E}" type="presOf" srcId="{B1E5052F-E372-AD41-8904-80AFC523CBFF}" destId="{B83A69EA-2B31-C34C-99EF-53CB95EE438A}" srcOrd="0" destOrd="0" presId="urn:microsoft.com/office/officeart/2008/layout/LinedList"/>
    <dgm:cxn modelId="{20A2872A-29DC-8344-8796-8A8BAE87F167}" srcId="{59C4ABAB-58E9-A342-8E43-98DD8B08586F}" destId="{B1E5052F-E372-AD41-8904-80AFC523CBFF}" srcOrd="2" destOrd="0" parTransId="{5A703797-64C3-B143-890B-8B28A75E98D9}" sibTransId="{2F62D88F-1A40-3649-B0DB-7C84D9962821}"/>
    <dgm:cxn modelId="{D759DD97-6B52-004A-BC4A-C51F5576857F}" srcId="{59C4ABAB-58E9-A342-8E43-98DD8B08586F}" destId="{E30B7D40-C301-9F42-B098-7791ECEB9805}" srcOrd="4" destOrd="0" parTransId="{D9C69276-1BCF-B34E-8D10-669806BBE55B}" sibTransId="{0D84681D-8776-D94A-8001-8CFB811EF588}"/>
    <dgm:cxn modelId="{2086BDE3-7585-5047-860B-D77A030FF4F3}" srcId="{59C4ABAB-58E9-A342-8E43-98DD8B08586F}" destId="{D89CD7B9-C7DE-954F-99C7-DFA0A1B97798}" srcOrd="6" destOrd="0" parTransId="{47E332CA-F4AD-4749-B2A6-0CC472F95D2D}" sibTransId="{D76D1153-FC1E-C542-9D48-323B886343F2}"/>
    <dgm:cxn modelId="{A86A5795-C003-3B40-AC9E-F0F1D0AA22B7}" type="presOf" srcId="{A035227B-55EC-0F4F-9A93-B71423291EC2}" destId="{7D8E2F24-91A1-3B45-81CC-E7DAF0C8146C}" srcOrd="0" destOrd="0" presId="urn:microsoft.com/office/officeart/2008/layout/LinedList"/>
    <dgm:cxn modelId="{0FC8084D-BF0D-F143-964D-71C11AA69212}" type="presOf" srcId="{D89CD7B9-C7DE-954F-99C7-DFA0A1B97798}" destId="{8D11C9EC-6313-5C47-8176-534FF25E6C27}" srcOrd="0" destOrd="0" presId="urn:microsoft.com/office/officeart/2008/layout/LinedList"/>
    <dgm:cxn modelId="{6CB6B051-D132-9045-947E-A9AFE32F5304}" srcId="{59C4ABAB-58E9-A342-8E43-98DD8B08586F}" destId="{5BD477AA-DB1D-6C46-A820-8C6A9CEB55CC}" srcOrd="1" destOrd="0" parTransId="{69C1F300-81DC-2749-9EFC-32070EE2F84A}" sibTransId="{A69CF3B3-9B73-8040-A8D7-757D0CE5613B}"/>
    <dgm:cxn modelId="{1801E0EF-EC1D-2340-AF37-39F18DE0457B}" type="presOf" srcId="{FD226D78-8ED5-694E-822B-39559D4A7C6B}" destId="{70A14A35-6875-2448-814A-807CFD7FA6A3}" srcOrd="0" destOrd="0" presId="urn:microsoft.com/office/officeart/2008/layout/LinedList"/>
    <dgm:cxn modelId="{8888679E-AD43-C342-B9A3-939BC34277B8}" type="presParOf" srcId="{6C252AFD-083D-B040-8BFA-0BFDB4D6D2BA}" destId="{6B0A40AE-ECA4-024C-A0D3-E58E702D358E}" srcOrd="0" destOrd="0" presId="urn:microsoft.com/office/officeart/2008/layout/LinedList"/>
    <dgm:cxn modelId="{DB4E3D00-0FB6-DA40-B36F-E487AA389F59}" type="presParOf" srcId="{6C252AFD-083D-B040-8BFA-0BFDB4D6D2BA}" destId="{6F49604B-1CC4-2C4B-B6D6-2851094D9387}" srcOrd="1" destOrd="0" presId="urn:microsoft.com/office/officeart/2008/layout/LinedList"/>
    <dgm:cxn modelId="{CF550339-6D8B-1D4C-844E-25DFCE18E9E7}" type="presParOf" srcId="{6F49604B-1CC4-2C4B-B6D6-2851094D9387}" destId="{1C82D52D-361C-4E45-9D67-AC74221ED001}" srcOrd="0" destOrd="0" presId="urn:microsoft.com/office/officeart/2008/layout/LinedList"/>
    <dgm:cxn modelId="{5D18BC2B-2C9F-1F41-A3F4-DB38862C502F}" type="presParOf" srcId="{6F49604B-1CC4-2C4B-B6D6-2851094D9387}" destId="{FC944D2F-6E1A-0C43-8EDF-6B45E49ABF78}" srcOrd="1" destOrd="0" presId="urn:microsoft.com/office/officeart/2008/layout/LinedList"/>
    <dgm:cxn modelId="{96CAC0B9-C1A9-0E44-A38C-8A4F5A8B004C}" type="presParOf" srcId="{6C252AFD-083D-B040-8BFA-0BFDB4D6D2BA}" destId="{83A7A313-5A2D-BC4F-BE98-B70CA4E1B02F}" srcOrd="2" destOrd="0" presId="urn:microsoft.com/office/officeart/2008/layout/LinedList"/>
    <dgm:cxn modelId="{A2B4B2CD-3BE3-AC4E-99B6-9720750FF524}" type="presParOf" srcId="{6C252AFD-083D-B040-8BFA-0BFDB4D6D2BA}" destId="{50610606-E1F4-4C46-87BF-5D6D338986E8}" srcOrd="3" destOrd="0" presId="urn:microsoft.com/office/officeart/2008/layout/LinedList"/>
    <dgm:cxn modelId="{E81CF7B4-361D-794A-A872-8A46564C7358}" type="presParOf" srcId="{50610606-E1F4-4C46-87BF-5D6D338986E8}" destId="{BB045B8A-390F-D44D-9E6C-BD68A719A1F0}" srcOrd="0" destOrd="0" presId="urn:microsoft.com/office/officeart/2008/layout/LinedList"/>
    <dgm:cxn modelId="{A4B028C6-F694-D341-9E58-9CC3078220BE}" type="presParOf" srcId="{50610606-E1F4-4C46-87BF-5D6D338986E8}" destId="{06694912-4C37-FD44-9D3A-E7998102B1E4}" srcOrd="1" destOrd="0" presId="urn:microsoft.com/office/officeart/2008/layout/LinedList"/>
    <dgm:cxn modelId="{06F02D04-318B-B647-A64E-F55D57404559}" type="presParOf" srcId="{6C252AFD-083D-B040-8BFA-0BFDB4D6D2BA}" destId="{75D501E7-86E1-B642-BF28-3A8716249485}" srcOrd="4" destOrd="0" presId="urn:microsoft.com/office/officeart/2008/layout/LinedList"/>
    <dgm:cxn modelId="{1C87E74A-8F74-064B-8BD0-0964D1989A43}" type="presParOf" srcId="{6C252AFD-083D-B040-8BFA-0BFDB4D6D2BA}" destId="{12803E07-018C-D84E-87D4-B5DAAD6203FE}" srcOrd="5" destOrd="0" presId="urn:microsoft.com/office/officeart/2008/layout/LinedList"/>
    <dgm:cxn modelId="{7FA514D2-23FC-FF49-8991-35C3502ED669}" type="presParOf" srcId="{12803E07-018C-D84E-87D4-B5DAAD6203FE}" destId="{B83A69EA-2B31-C34C-99EF-53CB95EE438A}" srcOrd="0" destOrd="0" presId="urn:microsoft.com/office/officeart/2008/layout/LinedList"/>
    <dgm:cxn modelId="{C60DF648-7AA8-DE4C-AB5B-DC399386F42A}" type="presParOf" srcId="{12803E07-018C-D84E-87D4-B5DAAD6203FE}" destId="{4907E516-B2A2-984F-9E83-EC19516C6EB9}" srcOrd="1" destOrd="0" presId="urn:microsoft.com/office/officeart/2008/layout/LinedList"/>
    <dgm:cxn modelId="{E8EA8380-9A61-B844-BD41-576F7D37A59B}" type="presParOf" srcId="{6C252AFD-083D-B040-8BFA-0BFDB4D6D2BA}" destId="{4C0B2872-B9EF-FD40-BD1E-9D631E0BEF62}" srcOrd="6" destOrd="0" presId="urn:microsoft.com/office/officeart/2008/layout/LinedList"/>
    <dgm:cxn modelId="{A3509B0C-27A3-234D-98ED-48BE77CA6634}" type="presParOf" srcId="{6C252AFD-083D-B040-8BFA-0BFDB4D6D2BA}" destId="{9B7B6127-1E9C-DD4D-95B7-7B8F90720E28}" srcOrd="7" destOrd="0" presId="urn:microsoft.com/office/officeart/2008/layout/LinedList"/>
    <dgm:cxn modelId="{903D26F7-5E08-9E41-ACA9-9DDB95A4D7A1}" type="presParOf" srcId="{9B7B6127-1E9C-DD4D-95B7-7B8F90720E28}" destId="{70A14A35-6875-2448-814A-807CFD7FA6A3}" srcOrd="0" destOrd="0" presId="urn:microsoft.com/office/officeart/2008/layout/LinedList"/>
    <dgm:cxn modelId="{FEE6EFE8-D9FE-5C4D-BEEE-E97366E9D595}" type="presParOf" srcId="{9B7B6127-1E9C-DD4D-95B7-7B8F90720E28}" destId="{CC5DC6DF-4AD6-9642-900A-119E82FEA143}" srcOrd="1" destOrd="0" presId="urn:microsoft.com/office/officeart/2008/layout/LinedList"/>
    <dgm:cxn modelId="{BB4E270D-09C4-574B-86B5-B88FC0A03404}" type="presParOf" srcId="{6C252AFD-083D-B040-8BFA-0BFDB4D6D2BA}" destId="{00B570DC-5B27-B44B-9727-CC27CF9383CB}" srcOrd="8" destOrd="0" presId="urn:microsoft.com/office/officeart/2008/layout/LinedList"/>
    <dgm:cxn modelId="{144DC739-D559-5942-95A2-C702C2647211}" type="presParOf" srcId="{6C252AFD-083D-B040-8BFA-0BFDB4D6D2BA}" destId="{E7C85219-34E0-2F4C-8652-10F6B0E7F60E}" srcOrd="9" destOrd="0" presId="urn:microsoft.com/office/officeart/2008/layout/LinedList"/>
    <dgm:cxn modelId="{6645B415-315E-E140-95DE-3CC0387998E9}" type="presParOf" srcId="{E7C85219-34E0-2F4C-8652-10F6B0E7F60E}" destId="{FFAD3275-2166-F846-BA80-54D3763A01F1}" srcOrd="0" destOrd="0" presId="urn:microsoft.com/office/officeart/2008/layout/LinedList"/>
    <dgm:cxn modelId="{0552B981-26F7-404C-B1E2-D9B3B1DC9942}" type="presParOf" srcId="{E7C85219-34E0-2F4C-8652-10F6B0E7F60E}" destId="{7127ECA6-20B9-3040-8B5A-7D4E2AA5B123}" srcOrd="1" destOrd="0" presId="urn:microsoft.com/office/officeart/2008/layout/LinedList"/>
    <dgm:cxn modelId="{37B31D41-D571-5742-AFDE-AFC0E4F48238}" type="presParOf" srcId="{6C252AFD-083D-B040-8BFA-0BFDB4D6D2BA}" destId="{013EE287-EB56-3742-87A7-098F08795F9C}" srcOrd="10" destOrd="0" presId="urn:microsoft.com/office/officeart/2008/layout/LinedList"/>
    <dgm:cxn modelId="{2F07D69F-3778-754E-832D-6C716E2F4601}" type="presParOf" srcId="{6C252AFD-083D-B040-8BFA-0BFDB4D6D2BA}" destId="{6F93FA53-71B0-194D-9C76-2363E051187C}" srcOrd="11" destOrd="0" presId="urn:microsoft.com/office/officeart/2008/layout/LinedList"/>
    <dgm:cxn modelId="{05BB4DFC-1462-024B-8035-E46F1E2CC048}" type="presParOf" srcId="{6F93FA53-71B0-194D-9C76-2363E051187C}" destId="{7D8E2F24-91A1-3B45-81CC-E7DAF0C8146C}" srcOrd="0" destOrd="0" presId="urn:microsoft.com/office/officeart/2008/layout/LinedList"/>
    <dgm:cxn modelId="{7D014BF3-4AEB-DF4E-87DB-D422138DDFCE}" type="presParOf" srcId="{6F93FA53-71B0-194D-9C76-2363E051187C}" destId="{EF115403-89D3-E544-BDED-D6D907CE77D9}" srcOrd="1" destOrd="0" presId="urn:microsoft.com/office/officeart/2008/layout/LinedList"/>
    <dgm:cxn modelId="{BA77511B-1561-2C4E-B958-6994EBFAB902}" type="presParOf" srcId="{6C252AFD-083D-B040-8BFA-0BFDB4D6D2BA}" destId="{62C58FE2-F0BC-A345-B31C-6720A0D55489}" srcOrd="12" destOrd="0" presId="urn:microsoft.com/office/officeart/2008/layout/LinedList"/>
    <dgm:cxn modelId="{60BB07EF-C4F1-714C-B433-9C046FA2A180}" type="presParOf" srcId="{6C252AFD-083D-B040-8BFA-0BFDB4D6D2BA}" destId="{8E07BB1A-833F-2441-AFD1-0574C12BB931}" srcOrd="13" destOrd="0" presId="urn:microsoft.com/office/officeart/2008/layout/LinedList"/>
    <dgm:cxn modelId="{75F863C5-A667-D64A-A422-7DEF3DF7C502}" type="presParOf" srcId="{8E07BB1A-833F-2441-AFD1-0574C12BB931}" destId="{8D11C9EC-6313-5C47-8176-534FF25E6C27}" srcOrd="0" destOrd="0" presId="urn:microsoft.com/office/officeart/2008/layout/LinedList"/>
    <dgm:cxn modelId="{350FB401-9668-3C4B-BC6B-A3B5FE1ADDB4}" type="presParOf" srcId="{8E07BB1A-833F-2441-AFD1-0574C12BB931}" destId="{BEED3F17-3D41-CD49-9821-803E501AECD6}" srcOrd="1" destOrd="0" presId="urn:microsoft.com/office/officeart/2008/layout/LinedList"/>
    <dgm:cxn modelId="{612BF813-0C89-7C4F-B046-FF21C0F2B086}" type="presParOf" srcId="{6C252AFD-083D-B040-8BFA-0BFDB4D6D2BA}" destId="{BCF25A05-81EC-AA45-B689-D5EDDE2E36AC}" srcOrd="14" destOrd="0" presId="urn:microsoft.com/office/officeart/2008/layout/LinedList"/>
    <dgm:cxn modelId="{DF8FABE0-5641-F54A-9C02-681C73366DE2}" type="presParOf" srcId="{6C252AFD-083D-B040-8BFA-0BFDB4D6D2BA}" destId="{63E353D2-CDE6-1140-905E-7BD2EC8FD5BF}" srcOrd="15" destOrd="0" presId="urn:microsoft.com/office/officeart/2008/layout/LinedList"/>
    <dgm:cxn modelId="{8663546C-5805-0547-AB59-2DC0973B3A13}" type="presParOf" srcId="{63E353D2-CDE6-1140-905E-7BD2EC8FD5BF}" destId="{DFC16B86-F337-E04C-B090-62992260CFDB}" srcOrd="0" destOrd="0" presId="urn:microsoft.com/office/officeart/2008/layout/LinedList"/>
    <dgm:cxn modelId="{D74EE6D2-5E6A-2146-8C33-9F14280A961F}" type="presParOf" srcId="{63E353D2-CDE6-1140-905E-7BD2EC8FD5BF}" destId="{AE240669-0A6E-E840-B9B6-AEFDDC0572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E6C37-02D4-9746-A3C3-6813E71593BA}" type="doc">
      <dgm:prSet loTypeId="urn:microsoft.com/office/officeart/2005/8/layout/vProcess5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3E7F482-C900-C243-B01E-318F5100F0B9}">
      <dgm:prSet phldrT="[Text]" custT="1"/>
      <dgm:spPr/>
      <dgm:t>
        <a:bodyPr/>
        <a:lstStyle/>
        <a:p>
          <a:r>
            <a:rPr lang="en-US" sz="1600" dirty="0" smtClean="0">
              <a:latin typeface="Century Gothic" charset="0"/>
              <a:ea typeface="Century Gothic" charset="0"/>
              <a:cs typeface="Century Gothic" charset="0"/>
            </a:rPr>
            <a:t>Term Frequency - Inverse Document Frequency (</a:t>
          </a:r>
          <a:r>
            <a:rPr lang="en-US" sz="1600" dirty="0" smtClean="0">
              <a:latin typeface="Century Gothic" charset="0"/>
              <a:ea typeface="Century Gothic" charset="0"/>
              <a:cs typeface="Century Gothic" charset="0"/>
              <a:hlinkClick xmlns:r="http://schemas.openxmlformats.org/officeDocument/2006/relationships" r:id="rId1"/>
            </a:rPr>
            <a:t>TF-IDF</a:t>
          </a:r>
          <a:r>
            <a:rPr lang="en-US" sz="1600" dirty="0" smtClean="0">
              <a:latin typeface="Century Gothic" charset="0"/>
              <a:ea typeface="Century Gothic" charset="0"/>
              <a:cs typeface="Century Gothic" charset="0"/>
            </a:rPr>
            <a:t>)</a:t>
          </a:r>
          <a:endParaRPr lang="en-US" sz="1600" dirty="0"/>
        </a:p>
      </dgm:t>
    </dgm:pt>
    <dgm:pt modelId="{E3F5DE5A-0D2A-FB4F-81D1-641AB7BCBDFA}" type="parTrans" cxnId="{9AA71783-7304-3F49-BFCC-3410F8438F6B}">
      <dgm:prSet/>
      <dgm:spPr/>
      <dgm:t>
        <a:bodyPr/>
        <a:lstStyle/>
        <a:p>
          <a:endParaRPr lang="en-US" sz="1600"/>
        </a:p>
      </dgm:t>
    </dgm:pt>
    <dgm:pt modelId="{BAAE0601-7E7B-5F41-B6B7-E1D4B5245D3F}" type="sibTrans" cxnId="{9AA71783-7304-3F49-BFCC-3410F8438F6B}">
      <dgm:prSet custT="1"/>
      <dgm:spPr/>
      <dgm:t>
        <a:bodyPr/>
        <a:lstStyle/>
        <a:p>
          <a:endParaRPr lang="en-US" sz="2400" dirty="0"/>
        </a:p>
      </dgm:t>
    </dgm:pt>
    <dgm:pt modelId="{71C9452D-0BA4-5B44-8EDB-54C5F6333424}">
      <dgm:prSet custT="1"/>
      <dgm:spPr/>
      <dgm:t>
        <a:bodyPr/>
        <a:lstStyle/>
        <a:p>
          <a:r>
            <a:rPr lang="en-US" sz="1600" dirty="0" smtClean="0">
              <a:latin typeface="Century Gothic" charset="0"/>
              <a:ea typeface="Century Gothic" charset="0"/>
              <a:cs typeface="Century Gothic" charset="0"/>
            </a:rPr>
            <a:t>Statistical measure to evaluate how important a word is to a document in a given corpus</a:t>
          </a:r>
        </a:p>
      </dgm:t>
    </dgm:pt>
    <dgm:pt modelId="{E40875A8-9256-A94C-82DF-2B70BF7891B0}" type="parTrans" cxnId="{C1433443-2E13-8344-B47C-38F9E3FDAD0C}">
      <dgm:prSet/>
      <dgm:spPr/>
      <dgm:t>
        <a:bodyPr/>
        <a:lstStyle/>
        <a:p>
          <a:endParaRPr lang="en-US" sz="1600"/>
        </a:p>
      </dgm:t>
    </dgm:pt>
    <dgm:pt modelId="{C82532F8-5466-C44F-A117-CDFABBBE78A3}" type="sibTrans" cxnId="{C1433443-2E13-8344-B47C-38F9E3FDAD0C}">
      <dgm:prSet custT="1"/>
      <dgm:spPr/>
      <dgm:t>
        <a:bodyPr/>
        <a:lstStyle/>
        <a:p>
          <a:endParaRPr lang="en-US" sz="2400" dirty="0"/>
        </a:p>
      </dgm:t>
    </dgm:pt>
    <dgm:pt modelId="{C8DC661C-29BC-D14A-8E27-B45A733FC9D3}">
      <dgm:prSet custT="1"/>
      <dgm:spPr/>
      <dgm:t>
        <a:bodyPr/>
        <a:lstStyle/>
        <a:p>
          <a:r>
            <a:rPr lang="en-US" sz="1600" dirty="0" smtClean="0">
              <a:latin typeface="Century Gothic" charset="0"/>
              <a:ea typeface="Century Gothic" charset="0"/>
              <a:cs typeface="Century Gothic" charset="0"/>
            </a:rPr>
            <a:t>Used to rank how important a word is to a collection of documents</a:t>
          </a:r>
          <a:endParaRPr lang="en-US" sz="160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D2B731F0-40A0-9840-A33C-B1BE88BF535A}" type="parTrans" cxnId="{10795206-2F15-6648-9E57-3C84CCD909AE}">
      <dgm:prSet/>
      <dgm:spPr/>
      <dgm:t>
        <a:bodyPr/>
        <a:lstStyle/>
        <a:p>
          <a:endParaRPr lang="en-US" sz="1600"/>
        </a:p>
      </dgm:t>
    </dgm:pt>
    <dgm:pt modelId="{22062F71-02B3-1040-9D1C-793EADFB7A8D}" type="sibTrans" cxnId="{10795206-2F15-6648-9E57-3C84CCD909AE}">
      <dgm:prSet custT="1"/>
      <dgm:spPr/>
      <dgm:t>
        <a:bodyPr/>
        <a:lstStyle/>
        <a:p>
          <a:endParaRPr lang="en-US" sz="2400" dirty="0"/>
        </a:p>
      </dgm:t>
    </dgm:pt>
    <dgm:pt modelId="{984A4D15-3A89-284F-A1F9-23D10BBCEF5C}">
      <dgm:prSet custT="1"/>
      <dgm:spPr/>
      <dgm:t>
        <a:bodyPr/>
        <a:lstStyle/>
        <a:p>
          <a:r>
            <a:rPr lang="en-US" sz="1600" dirty="0" smtClean="0">
              <a:latin typeface="Century Gothic" charset="0"/>
              <a:ea typeface="Century Gothic" charset="0"/>
              <a:cs typeface="Century Gothic" charset="0"/>
            </a:rPr>
            <a:t>TF: If a word appears frequently in a doc, it’s important. This is calculated as: </a:t>
          </a:r>
        </a:p>
        <a:p>
          <a:r>
            <a:rPr lang="en-US" sz="1400" dirty="0" smtClean="0">
              <a:latin typeface="Courier New" charset="0"/>
              <a:ea typeface="Courier New" charset="0"/>
              <a:cs typeface="Courier New" charset="0"/>
            </a:rPr>
            <a:t>TF = (# of times word X appears in a document) / (Total # of words in the document)</a:t>
          </a:r>
          <a:endParaRPr lang="en-US" sz="1600" dirty="0">
            <a:latin typeface="Courier New" charset="0"/>
            <a:ea typeface="Courier New" charset="0"/>
            <a:cs typeface="Courier New" charset="0"/>
          </a:endParaRPr>
        </a:p>
      </dgm:t>
    </dgm:pt>
    <dgm:pt modelId="{380719F1-AD65-E844-BAA6-BD2150269A7B}" type="parTrans" cxnId="{682C8BF6-2DE9-204E-8B1B-08DF387158B2}">
      <dgm:prSet/>
      <dgm:spPr/>
      <dgm:t>
        <a:bodyPr/>
        <a:lstStyle/>
        <a:p>
          <a:endParaRPr lang="en-US" sz="1600"/>
        </a:p>
      </dgm:t>
    </dgm:pt>
    <dgm:pt modelId="{2FC25637-9BBA-4F44-859C-E5D12EA238AF}" type="sibTrans" cxnId="{682C8BF6-2DE9-204E-8B1B-08DF387158B2}">
      <dgm:prSet custT="1"/>
      <dgm:spPr/>
      <dgm:t>
        <a:bodyPr/>
        <a:lstStyle/>
        <a:p>
          <a:endParaRPr lang="en-US" sz="2400" dirty="0"/>
        </a:p>
      </dgm:t>
    </dgm:pt>
    <dgm:pt modelId="{3722CFCB-4FBA-3949-AC4C-05FE1BF97B86}">
      <dgm:prSet custT="1"/>
      <dgm:spPr/>
      <dgm:t>
        <a:bodyPr/>
        <a:lstStyle/>
        <a:p>
          <a:r>
            <a:rPr lang="en-US" sz="1600" dirty="0" smtClean="0">
              <a:latin typeface="Century Gothic" charset="0"/>
              <a:ea typeface="Century Gothic" charset="0"/>
              <a:cs typeface="Century Gothic" charset="0"/>
            </a:rPr>
            <a:t>IDF: used to diminish the weight of terms that occur very frequently in the document set and increases the weight of terms that occur rarely (e.g "the")</a:t>
          </a:r>
          <a:endParaRPr lang="en-US" sz="160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523D2827-4649-5243-B21B-1BC155B5EB09}" type="parTrans" cxnId="{438668BB-621E-F34B-AA80-B48AB63E58BB}">
      <dgm:prSet/>
      <dgm:spPr/>
      <dgm:t>
        <a:bodyPr/>
        <a:lstStyle/>
        <a:p>
          <a:endParaRPr lang="en-US" sz="1600"/>
        </a:p>
      </dgm:t>
    </dgm:pt>
    <dgm:pt modelId="{34C114D4-CB37-F149-BAB5-8EAB5DC71ADE}" type="sibTrans" cxnId="{438668BB-621E-F34B-AA80-B48AB63E58BB}">
      <dgm:prSet/>
      <dgm:spPr/>
      <dgm:t>
        <a:bodyPr/>
        <a:lstStyle/>
        <a:p>
          <a:endParaRPr lang="en-US" sz="1600"/>
        </a:p>
      </dgm:t>
    </dgm:pt>
    <dgm:pt modelId="{773CE390-E158-8A40-8C13-0E7F8522BB44}" type="pres">
      <dgm:prSet presAssocID="{36DE6C37-02D4-9746-A3C3-6813E71593B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00318-41B5-3D45-B64E-BD1EC18E6A52}" type="pres">
      <dgm:prSet presAssocID="{36DE6C37-02D4-9746-A3C3-6813E71593BA}" presName="dummyMaxCanvas" presStyleCnt="0">
        <dgm:presLayoutVars/>
      </dgm:prSet>
      <dgm:spPr/>
    </dgm:pt>
    <dgm:pt modelId="{EC967847-6670-1D4A-B6D9-C39D8DB91873}" type="pres">
      <dgm:prSet presAssocID="{36DE6C37-02D4-9746-A3C3-6813E71593B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55804-C96C-464D-B926-8D0D68663865}" type="pres">
      <dgm:prSet presAssocID="{36DE6C37-02D4-9746-A3C3-6813E71593B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4CC57-1067-EF47-912E-1D99BBBA6A95}" type="pres">
      <dgm:prSet presAssocID="{36DE6C37-02D4-9746-A3C3-6813E71593B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BE1D7-F429-A84E-ADA1-35B014B44666}" type="pres">
      <dgm:prSet presAssocID="{36DE6C37-02D4-9746-A3C3-6813E71593B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17E19-7BAC-2C49-AF21-4E7765A35B8F}" type="pres">
      <dgm:prSet presAssocID="{36DE6C37-02D4-9746-A3C3-6813E71593B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3ED41-1804-E941-9784-AD7782AD38DA}" type="pres">
      <dgm:prSet presAssocID="{36DE6C37-02D4-9746-A3C3-6813E71593B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E398E-DCA1-6D48-B62B-7C4B56FED6AA}" type="pres">
      <dgm:prSet presAssocID="{36DE6C37-02D4-9746-A3C3-6813E71593B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7134B-7D45-5344-A448-D4899137F57E}" type="pres">
      <dgm:prSet presAssocID="{36DE6C37-02D4-9746-A3C3-6813E71593B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B6CD9-1BA9-284D-A30E-FEBA60265562}" type="pres">
      <dgm:prSet presAssocID="{36DE6C37-02D4-9746-A3C3-6813E71593B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B99E3-492E-A74B-9856-2EC9A4D811D1}" type="pres">
      <dgm:prSet presAssocID="{36DE6C37-02D4-9746-A3C3-6813E71593B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C409-32FA-3A45-9D84-6C2DA0CF85B8}" type="pres">
      <dgm:prSet presAssocID="{36DE6C37-02D4-9746-A3C3-6813E71593B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88F6-0F08-8549-9ABE-52EC6C7E1ACD}" type="pres">
      <dgm:prSet presAssocID="{36DE6C37-02D4-9746-A3C3-6813E71593B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662FF-0065-7242-881F-D7ABFC84213E}" type="pres">
      <dgm:prSet presAssocID="{36DE6C37-02D4-9746-A3C3-6813E71593B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FD2B2-88C4-4647-B7A1-CB48EF42D57A}" type="pres">
      <dgm:prSet presAssocID="{36DE6C37-02D4-9746-A3C3-6813E71593B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C8BF6-2DE9-204E-8B1B-08DF387158B2}" srcId="{36DE6C37-02D4-9746-A3C3-6813E71593BA}" destId="{984A4D15-3A89-284F-A1F9-23D10BBCEF5C}" srcOrd="3" destOrd="0" parTransId="{380719F1-AD65-E844-BAA6-BD2150269A7B}" sibTransId="{2FC25637-9BBA-4F44-859C-E5D12EA238AF}"/>
    <dgm:cxn modelId="{122984F6-F61E-4C4E-9CEC-108604B51277}" type="presOf" srcId="{71C9452D-0BA4-5B44-8EDB-54C5F6333424}" destId="{3FFBC409-32FA-3A45-9D84-6C2DA0CF85B8}" srcOrd="1" destOrd="0" presId="urn:microsoft.com/office/officeart/2005/8/layout/vProcess5"/>
    <dgm:cxn modelId="{5549E1F0-0BD4-1446-8F82-42D5BCBC40FA}" type="presOf" srcId="{2FC25637-9BBA-4F44-859C-E5D12EA238AF}" destId="{E88B6CD9-1BA9-284D-A30E-FEBA60265562}" srcOrd="0" destOrd="0" presId="urn:microsoft.com/office/officeart/2005/8/layout/vProcess5"/>
    <dgm:cxn modelId="{C72E1B31-8867-064F-94BC-42347223DCF1}" type="presOf" srcId="{03E7F482-C900-C243-B01E-318F5100F0B9}" destId="{EC967847-6670-1D4A-B6D9-C39D8DB91873}" srcOrd="0" destOrd="0" presId="urn:microsoft.com/office/officeart/2005/8/layout/vProcess5"/>
    <dgm:cxn modelId="{7EA5F576-01CB-014F-8553-940CC49EAEFA}" type="presOf" srcId="{71C9452D-0BA4-5B44-8EDB-54C5F6333424}" destId="{5BE55804-C96C-464D-B926-8D0D68663865}" srcOrd="0" destOrd="0" presId="urn:microsoft.com/office/officeart/2005/8/layout/vProcess5"/>
    <dgm:cxn modelId="{55A2E319-4BAD-6643-A687-4EF953F4416B}" type="presOf" srcId="{36DE6C37-02D4-9746-A3C3-6813E71593BA}" destId="{773CE390-E158-8A40-8C13-0E7F8522BB44}" srcOrd="0" destOrd="0" presId="urn:microsoft.com/office/officeart/2005/8/layout/vProcess5"/>
    <dgm:cxn modelId="{B3A4FA06-51D9-414F-BAA8-0721E3D777AF}" type="presOf" srcId="{3722CFCB-4FBA-3949-AC4C-05FE1BF97B86}" destId="{B3917E19-7BAC-2C49-AF21-4E7765A35B8F}" srcOrd="0" destOrd="0" presId="urn:microsoft.com/office/officeart/2005/8/layout/vProcess5"/>
    <dgm:cxn modelId="{C1433443-2E13-8344-B47C-38F9E3FDAD0C}" srcId="{36DE6C37-02D4-9746-A3C3-6813E71593BA}" destId="{71C9452D-0BA4-5B44-8EDB-54C5F6333424}" srcOrd="1" destOrd="0" parTransId="{E40875A8-9256-A94C-82DF-2B70BF7891B0}" sibTransId="{C82532F8-5466-C44F-A117-CDFABBBE78A3}"/>
    <dgm:cxn modelId="{438668BB-621E-F34B-AA80-B48AB63E58BB}" srcId="{36DE6C37-02D4-9746-A3C3-6813E71593BA}" destId="{3722CFCB-4FBA-3949-AC4C-05FE1BF97B86}" srcOrd="4" destOrd="0" parTransId="{523D2827-4649-5243-B21B-1BC155B5EB09}" sibTransId="{34C114D4-CB37-F149-BAB5-8EAB5DC71ADE}"/>
    <dgm:cxn modelId="{FC6DADE5-DD70-DF48-91F9-D7379057D952}" type="presOf" srcId="{22062F71-02B3-1040-9D1C-793EADFB7A8D}" destId="{E3E7134B-7D45-5344-A448-D4899137F57E}" srcOrd="0" destOrd="0" presId="urn:microsoft.com/office/officeart/2005/8/layout/vProcess5"/>
    <dgm:cxn modelId="{CA34D6E1-D7DB-AF4E-B087-2C204FCD5302}" type="presOf" srcId="{984A4D15-3A89-284F-A1F9-23D10BBCEF5C}" destId="{76E662FF-0065-7242-881F-D7ABFC84213E}" srcOrd="1" destOrd="0" presId="urn:microsoft.com/office/officeart/2005/8/layout/vProcess5"/>
    <dgm:cxn modelId="{10795206-2F15-6648-9E57-3C84CCD909AE}" srcId="{36DE6C37-02D4-9746-A3C3-6813E71593BA}" destId="{C8DC661C-29BC-D14A-8E27-B45A733FC9D3}" srcOrd="2" destOrd="0" parTransId="{D2B731F0-40A0-9840-A33C-B1BE88BF535A}" sibTransId="{22062F71-02B3-1040-9D1C-793EADFB7A8D}"/>
    <dgm:cxn modelId="{BC33ABFC-276A-A94E-A753-572281A99F5E}" type="presOf" srcId="{C82532F8-5466-C44F-A117-CDFABBBE78A3}" destId="{6E9E398E-DCA1-6D48-B62B-7C4B56FED6AA}" srcOrd="0" destOrd="0" presId="urn:microsoft.com/office/officeart/2005/8/layout/vProcess5"/>
    <dgm:cxn modelId="{6DE5760A-58B6-6044-864B-C8CEA423AF59}" type="presOf" srcId="{C8DC661C-29BC-D14A-8E27-B45A733FC9D3}" destId="{BA14CC57-1067-EF47-912E-1D99BBBA6A95}" srcOrd="0" destOrd="0" presId="urn:microsoft.com/office/officeart/2005/8/layout/vProcess5"/>
    <dgm:cxn modelId="{BC2A72DD-A53B-6E4B-9C96-99D43B16137A}" type="presOf" srcId="{984A4D15-3A89-284F-A1F9-23D10BBCEF5C}" destId="{AC3BE1D7-F429-A84E-ADA1-35B014B44666}" srcOrd="0" destOrd="0" presId="urn:microsoft.com/office/officeart/2005/8/layout/vProcess5"/>
    <dgm:cxn modelId="{908574C7-2380-6845-BBB6-ECB861DFEF05}" type="presOf" srcId="{C8DC661C-29BC-D14A-8E27-B45A733FC9D3}" destId="{142F88F6-0F08-8549-9ABE-52EC6C7E1ACD}" srcOrd="1" destOrd="0" presId="urn:microsoft.com/office/officeart/2005/8/layout/vProcess5"/>
    <dgm:cxn modelId="{E1B4F63B-BD37-C940-BFE7-639BB5CFE1BE}" type="presOf" srcId="{3722CFCB-4FBA-3949-AC4C-05FE1BF97B86}" destId="{9FAFD2B2-88C4-4647-B7A1-CB48EF42D57A}" srcOrd="1" destOrd="0" presId="urn:microsoft.com/office/officeart/2005/8/layout/vProcess5"/>
    <dgm:cxn modelId="{295280FA-465B-CB43-860D-5D9511EDA68B}" type="presOf" srcId="{BAAE0601-7E7B-5F41-B6B7-E1D4B5245D3F}" destId="{E4A3ED41-1804-E941-9784-AD7782AD38DA}" srcOrd="0" destOrd="0" presId="urn:microsoft.com/office/officeart/2005/8/layout/vProcess5"/>
    <dgm:cxn modelId="{9AA71783-7304-3F49-BFCC-3410F8438F6B}" srcId="{36DE6C37-02D4-9746-A3C3-6813E71593BA}" destId="{03E7F482-C900-C243-B01E-318F5100F0B9}" srcOrd="0" destOrd="0" parTransId="{E3F5DE5A-0D2A-FB4F-81D1-641AB7BCBDFA}" sibTransId="{BAAE0601-7E7B-5F41-B6B7-E1D4B5245D3F}"/>
    <dgm:cxn modelId="{BA57B2A0-4FB2-5E42-9CD8-B1FB53D87E93}" type="presOf" srcId="{03E7F482-C900-C243-B01E-318F5100F0B9}" destId="{2B3B99E3-492E-A74B-9856-2EC9A4D811D1}" srcOrd="1" destOrd="0" presId="urn:microsoft.com/office/officeart/2005/8/layout/vProcess5"/>
    <dgm:cxn modelId="{26CF2AEB-E677-854C-B0D8-7FAD8E92658F}" type="presParOf" srcId="{773CE390-E158-8A40-8C13-0E7F8522BB44}" destId="{03D00318-41B5-3D45-B64E-BD1EC18E6A52}" srcOrd="0" destOrd="0" presId="urn:microsoft.com/office/officeart/2005/8/layout/vProcess5"/>
    <dgm:cxn modelId="{418A0EFD-5F4C-8149-9878-9403E7DF2C61}" type="presParOf" srcId="{773CE390-E158-8A40-8C13-0E7F8522BB44}" destId="{EC967847-6670-1D4A-B6D9-C39D8DB91873}" srcOrd="1" destOrd="0" presId="urn:microsoft.com/office/officeart/2005/8/layout/vProcess5"/>
    <dgm:cxn modelId="{8C8660E3-22A0-4F48-8543-ABD704E1D01C}" type="presParOf" srcId="{773CE390-E158-8A40-8C13-0E7F8522BB44}" destId="{5BE55804-C96C-464D-B926-8D0D68663865}" srcOrd="2" destOrd="0" presId="urn:microsoft.com/office/officeart/2005/8/layout/vProcess5"/>
    <dgm:cxn modelId="{B3EB0710-E296-834C-B220-A15E4891537A}" type="presParOf" srcId="{773CE390-E158-8A40-8C13-0E7F8522BB44}" destId="{BA14CC57-1067-EF47-912E-1D99BBBA6A95}" srcOrd="3" destOrd="0" presId="urn:microsoft.com/office/officeart/2005/8/layout/vProcess5"/>
    <dgm:cxn modelId="{CB540F54-7A9D-0049-86E9-E07E5C60E9BA}" type="presParOf" srcId="{773CE390-E158-8A40-8C13-0E7F8522BB44}" destId="{AC3BE1D7-F429-A84E-ADA1-35B014B44666}" srcOrd="4" destOrd="0" presId="urn:microsoft.com/office/officeart/2005/8/layout/vProcess5"/>
    <dgm:cxn modelId="{FE5D7D31-DE4A-AC40-B7EB-8FDBBB9B3BE9}" type="presParOf" srcId="{773CE390-E158-8A40-8C13-0E7F8522BB44}" destId="{B3917E19-7BAC-2C49-AF21-4E7765A35B8F}" srcOrd="5" destOrd="0" presId="urn:microsoft.com/office/officeart/2005/8/layout/vProcess5"/>
    <dgm:cxn modelId="{D4086BD8-F489-6F45-9E33-01E0C19AE42C}" type="presParOf" srcId="{773CE390-E158-8A40-8C13-0E7F8522BB44}" destId="{E4A3ED41-1804-E941-9784-AD7782AD38DA}" srcOrd="6" destOrd="0" presId="urn:microsoft.com/office/officeart/2005/8/layout/vProcess5"/>
    <dgm:cxn modelId="{9E15657B-EFE2-1642-ADBF-92DFE07715E4}" type="presParOf" srcId="{773CE390-E158-8A40-8C13-0E7F8522BB44}" destId="{6E9E398E-DCA1-6D48-B62B-7C4B56FED6AA}" srcOrd="7" destOrd="0" presId="urn:microsoft.com/office/officeart/2005/8/layout/vProcess5"/>
    <dgm:cxn modelId="{B8549DFA-4C59-5F49-B65B-34C350D1080B}" type="presParOf" srcId="{773CE390-E158-8A40-8C13-0E7F8522BB44}" destId="{E3E7134B-7D45-5344-A448-D4899137F57E}" srcOrd="8" destOrd="0" presId="urn:microsoft.com/office/officeart/2005/8/layout/vProcess5"/>
    <dgm:cxn modelId="{F5AD8EF7-C4CC-EF43-8C32-4B5813FD223D}" type="presParOf" srcId="{773CE390-E158-8A40-8C13-0E7F8522BB44}" destId="{E88B6CD9-1BA9-284D-A30E-FEBA60265562}" srcOrd="9" destOrd="0" presId="urn:microsoft.com/office/officeart/2005/8/layout/vProcess5"/>
    <dgm:cxn modelId="{3328D768-1ED3-AB44-9830-82ACBA5E63E9}" type="presParOf" srcId="{773CE390-E158-8A40-8C13-0E7F8522BB44}" destId="{2B3B99E3-492E-A74B-9856-2EC9A4D811D1}" srcOrd="10" destOrd="0" presId="urn:microsoft.com/office/officeart/2005/8/layout/vProcess5"/>
    <dgm:cxn modelId="{9A7808DC-8E32-0E47-9922-F2EC324D83A7}" type="presParOf" srcId="{773CE390-E158-8A40-8C13-0E7F8522BB44}" destId="{3FFBC409-32FA-3A45-9D84-6C2DA0CF85B8}" srcOrd="11" destOrd="0" presId="urn:microsoft.com/office/officeart/2005/8/layout/vProcess5"/>
    <dgm:cxn modelId="{10BF6EA1-7BA2-A141-981E-D982D2733B64}" type="presParOf" srcId="{773CE390-E158-8A40-8C13-0E7F8522BB44}" destId="{142F88F6-0F08-8549-9ABE-52EC6C7E1ACD}" srcOrd="12" destOrd="0" presId="urn:microsoft.com/office/officeart/2005/8/layout/vProcess5"/>
    <dgm:cxn modelId="{AF2860C9-32C7-0345-89F8-50D8233A36E0}" type="presParOf" srcId="{773CE390-E158-8A40-8C13-0E7F8522BB44}" destId="{76E662FF-0065-7242-881F-D7ABFC84213E}" srcOrd="13" destOrd="0" presId="urn:microsoft.com/office/officeart/2005/8/layout/vProcess5"/>
    <dgm:cxn modelId="{81DDAC7E-3913-CF4E-A2A1-BC4E7851BEFB}" type="presParOf" srcId="{773CE390-E158-8A40-8C13-0E7F8522BB44}" destId="{9FAFD2B2-88C4-4647-B7A1-CB48EF42D5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180D78-C011-4FCC-93B3-F0CC73D62FB4}" type="doc">
      <dgm:prSet loTypeId="urn:microsoft.com/office/officeart/2005/8/layout/list1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77986C6-F46C-8349-A80A-E904948D6687}">
      <dgm:prSet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Use Case: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6C2AB5C1-8E81-6944-9497-DD4D42C6FD9E}" type="parTrans" cxnId="{0E515061-8D5D-2647-8C48-3CAEAF9F316C}">
      <dgm:prSet/>
      <dgm:spPr/>
      <dgm:t>
        <a:bodyPr/>
        <a:lstStyle/>
        <a:p>
          <a:endParaRPr lang="en-US"/>
        </a:p>
      </dgm:t>
    </dgm:pt>
    <dgm:pt modelId="{7035F21A-1313-C14B-AF98-4B4217BB1566}" type="sibTrans" cxnId="{0E515061-8D5D-2647-8C48-3CAEAF9F316C}">
      <dgm:prSet/>
      <dgm:spPr/>
      <dgm:t>
        <a:bodyPr/>
        <a:lstStyle/>
        <a:p>
          <a:endParaRPr lang="en-US"/>
        </a:p>
      </dgm:t>
    </dgm:pt>
    <dgm:pt modelId="{8EF7BB0D-E2A0-3144-B77D-C60DBF6DD765}">
      <dgm:prSet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Technologies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B446493B-7620-4244-B08C-D470ED6B9CF1}" type="parTrans" cxnId="{3543BB33-762B-1D4C-8E90-5FF44C9BE0D0}">
      <dgm:prSet/>
      <dgm:spPr/>
      <dgm:t>
        <a:bodyPr/>
        <a:lstStyle/>
        <a:p>
          <a:endParaRPr lang="en-US"/>
        </a:p>
      </dgm:t>
    </dgm:pt>
    <dgm:pt modelId="{CFD8BB9B-DDB6-A44B-80B6-6DBC6209BD5A}" type="sibTrans" cxnId="{3543BB33-762B-1D4C-8E90-5FF44C9BE0D0}">
      <dgm:prSet/>
      <dgm:spPr/>
      <dgm:t>
        <a:bodyPr/>
        <a:lstStyle/>
        <a:p>
          <a:endParaRPr lang="en-US"/>
        </a:p>
      </dgm:t>
    </dgm:pt>
    <dgm:pt modelId="{39EED620-ADDC-DF43-8984-7493D16786BD}">
      <dgm:prSet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Spam Detection 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5CDBC0AF-FDB3-D645-8A37-71A4C31C3890}" type="parTrans" cxnId="{94400E8B-D446-3048-9572-69BE6A152E2D}">
      <dgm:prSet/>
      <dgm:spPr/>
      <dgm:t>
        <a:bodyPr/>
        <a:lstStyle/>
        <a:p>
          <a:endParaRPr lang="en-US"/>
        </a:p>
      </dgm:t>
    </dgm:pt>
    <dgm:pt modelId="{075EF8A8-1898-9147-944A-3CD95C49F0EF}" type="sibTrans" cxnId="{94400E8B-D446-3048-9572-69BE6A152E2D}">
      <dgm:prSet/>
      <dgm:spPr/>
      <dgm:t>
        <a:bodyPr/>
        <a:lstStyle/>
        <a:p>
          <a:endParaRPr lang="en-US"/>
        </a:p>
      </dgm:t>
    </dgm:pt>
    <dgm:pt modelId="{DCB7DB2D-1E22-524F-B8FF-A15E03827EEE}">
      <dgm:prSet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Spark MLlib (v 2.2.0)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0BB9D1AC-AF29-DF47-8D69-F69DD9EC2DB7}" type="parTrans" cxnId="{4AED076A-BFC1-DE42-9960-456920D65864}">
      <dgm:prSet/>
      <dgm:spPr/>
      <dgm:t>
        <a:bodyPr/>
        <a:lstStyle/>
        <a:p>
          <a:endParaRPr lang="en-US"/>
        </a:p>
      </dgm:t>
    </dgm:pt>
    <dgm:pt modelId="{41A0FE61-6691-F64F-8724-7156FAAA8A2E}" type="sibTrans" cxnId="{4AED076A-BFC1-DE42-9960-456920D65864}">
      <dgm:prSet/>
      <dgm:spPr/>
      <dgm:t>
        <a:bodyPr/>
        <a:lstStyle/>
        <a:p>
          <a:endParaRPr lang="en-US"/>
        </a:p>
      </dgm:t>
    </dgm:pt>
    <dgm:pt modelId="{D818D233-B70B-EB4F-BADE-2EA920AA94FD}">
      <dgm:prSet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Scala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1786B70B-C1B0-F842-A388-CB624B757CDF}" type="parTrans" cxnId="{BF447A3A-D84E-C243-B34B-A4E7610B36C0}">
      <dgm:prSet/>
      <dgm:spPr/>
      <dgm:t>
        <a:bodyPr/>
        <a:lstStyle/>
        <a:p>
          <a:endParaRPr lang="en-US"/>
        </a:p>
      </dgm:t>
    </dgm:pt>
    <dgm:pt modelId="{69D6E93A-6320-824F-AB43-6EB794C15E36}" type="sibTrans" cxnId="{BF447A3A-D84E-C243-B34B-A4E7610B36C0}">
      <dgm:prSet/>
      <dgm:spPr/>
      <dgm:t>
        <a:bodyPr/>
        <a:lstStyle/>
        <a:p>
          <a:endParaRPr lang="en-US"/>
        </a:p>
      </dgm:t>
    </dgm:pt>
    <dgm:pt modelId="{9672BFF5-0669-7A4C-8AC4-1F163EDD13E9}">
      <dgm:prSet/>
      <dgm:spPr/>
      <dgm:t>
        <a:bodyPr/>
        <a:lstStyle/>
        <a:p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F8E67258-6322-0A4E-BCCB-ED172FAA3125}" type="parTrans" cxnId="{DCEAAEF8-D9E7-F947-BB83-E18A2A3119DA}">
      <dgm:prSet/>
      <dgm:spPr/>
      <dgm:t>
        <a:bodyPr/>
        <a:lstStyle/>
        <a:p>
          <a:endParaRPr lang="en-US"/>
        </a:p>
      </dgm:t>
    </dgm:pt>
    <dgm:pt modelId="{7541C90C-A3A6-5940-90EA-3AC20BF9DACE}" type="sibTrans" cxnId="{DCEAAEF8-D9E7-F947-BB83-E18A2A3119DA}">
      <dgm:prSet/>
      <dgm:spPr/>
      <dgm:t>
        <a:bodyPr/>
        <a:lstStyle/>
        <a:p>
          <a:endParaRPr lang="en-US"/>
        </a:p>
      </dgm:t>
    </dgm:pt>
    <dgm:pt modelId="{AD30464E-6336-AB4B-8C5E-8912379537BC}">
      <dgm:prSet/>
      <dgm:spPr/>
      <dgm:t>
        <a:bodyPr/>
        <a:lstStyle/>
        <a:p>
          <a:r>
            <a:rPr lang="en-US" b="0" i="0" dirty="0" smtClean="0">
              <a:latin typeface="Century Gothic" charset="0"/>
              <a:ea typeface="Century Gothic" charset="0"/>
              <a:cs typeface="Century Gothic" charset="0"/>
            </a:rPr>
            <a:t>Spark Shell (CLI)</a:t>
          </a:r>
          <a:endParaRPr lang="en-US" b="0" i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FFAD3DE1-E51C-634D-B752-A1D1F049D818}" type="parTrans" cxnId="{40FE3119-FC4D-EA49-8992-43345C5F03DD}">
      <dgm:prSet/>
      <dgm:spPr/>
    </dgm:pt>
    <dgm:pt modelId="{30553DFF-0D82-4B4C-9226-B87874E2605D}" type="sibTrans" cxnId="{40FE3119-FC4D-EA49-8992-43345C5F03DD}">
      <dgm:prSet/>
      <dgm:spPr/>
    </dgm:pt>
    <dgm:pt modelId="{283185D4-6FCB-9744-88C3-3B1BBD3EC9E7}" type="pres">
      <dgm:prSet presAssocID="{07180D78-C011-4FCC-93B3-F0CC73D62F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6FCAF4-0832-9141-B32C-5B6B44DA751D}" type="pres">
      <dgm:prSet presAssocID="{077986C6-F46C-8349-A80A-E904948D6687}" presName="parentLin" presStyleCnt="0"/>
      <dgm:spPr/>
      <dgm:t>
        <a:bodyPr/>
        <a:lstStyle/>
        <a:p>
          <a:endParaRPr lang="en-US"/>
        </a:p>
      </dgm:t>
    </dgm:pt>
    <dgm:pt modelId="{37C0DB32-2ADC-FD42-AC4C-CE695AB8352F}" type="pres">
      <dgm:prSet presAssocID="{077986C6-F46C-8349-A80A-E904948D668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F03CDA-1ED9-0C4B-A79A-2FF19A1CA599}" type="pres">
      <dgm:prSet presAssocID="{077986C6-F46C-8349-A80A-E904948D66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A465D-9255-484A-B71E-7547063176D5}" type="pres">
      <dgm:prSet presAssocID="{077986C6-F46C-8349-A80A-E904948D6687}" presName="negativeSpace" presStyleCnt="0"/>
      <dgm:spPr/>
      <dgm:t>
        <a:bodyPr/>
        <a:lstStyle/>
        <a:p>
          <a:endParaRPr lang="en-US"/>
        </a:p>
      </dgm:t>
    </dgm:pt>
    <dgm:pt modelId="{02CCB3DA-25A1-E74D-AD5B-12EB9C8BE49D}" type="pres">
      <dgm:prSet presAssocID="{077986C6-F46C-8349-A80A-E904948D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41FA9-FE41-524F-8701-5EF0E793E43C}" type="pres">
      <dgm:prSet presAssocID="{7035F21A-1313-C14B-AF98-4B4217BB1566}" presName="spaceBetweenRectangles" presStyleCnt="0"/>
      <dgm:spPr/>
      <dgm:t>
        <a:bodyPr/>
        <a:lstStyle/>
        <a:p>
          <a:endParaRPr lang="en-US"/>
        </a:p>
      </dgm:t>
    </dgm:pt>
    <dgm:pt modelId="{6C64501C-ED1E-EC49-994F-8300A33131A1}" type="pres">
      <dgm:prSet presAssocID="{8EF7BB0D-E2A0-3144-B77D-C60DBF6DD765}" presName="parentLin" presStyleCnt="0"/>
      <dgm:spPr/>
      <dgm:t>
        <a:bodyPr/>
        <a:lstStyle/>
        <a:p>
          <a:endParaRPr lang="en-US"/>
        </a:p>
      </dgm:t>
    </dgm:pt>
    <dgm:pt modelId="{325A2D28-9204-284F-8D23-59262B94A1AF}" type="pres">
      <dgm:prSet presAssocID="{8EF7BB0D-E2A0-3144-B77D-C60DBF6DD76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EFE964F-6722-A94F-9922-FD60765F5A3F}" type="pres">
      <dgm:prSet presAssocID="{8EF7BB0D-E2A0-3144-B77D-C60DBF6DD7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C5D11-FC91-D342-8364-89FBD8ECDFC4}" type="pres">
      <dgm:prSet presAssocID="{8EF7BB0D-E2A0-3144-B77D-C60DBF6DD765}" presName="negativeSpace" presStyleCnt="0"/>
      <dgm:spPr/>
      <dgm:t>
        <a:bodyPr/>
        <a:lstStyle/>
        <a:p>
          <a:endParaRPr lang="en-US"/>
        </a:p>
      </dgm:t>
    </dgm:pt>
    <dgm:pt modelId="{739E9571-C76F-A54E-8482-296238B3AE10}" type="pres">
      <dgm:prSet presAssocID="{8EF7BB0D-E2A0-3144-B77D-C60DBF6DD7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400E8B-D446-3048-9572-69BE6A152E2D}" srcId="{077986C6-F46C-8349-A80A-E904948D6687}" destId="{39EED620-ADDC-DF43-8984-7493D16786BD}" srcOrd="0" destOrd="0" parTransId="{5CDBC0AF-FDB3-D645-8A37-71A4C31C3890}" sibTransId="{075EF8A8-1898-9147-944A-3CD95C49F0EF}"/>
    <dgm:cxn modelId="{B1D2B5D0-1CAF-334A-8A8F-D68B90052EA7}" type="presOf" srcId="{9672BFF5-0669-7A4C-8AC4-1F163EDD13E9}" destId="{739E9571-C76F-A54E-8482-296238B3AE10}" srcOrd="0" destOrd="3" presId="urn:microsoft.com/office/officeart/2005/8/layout/list1"/>
    <dgm:cxn modelId="{BE4C60A2-F6D2-2D4D-ABAE-13AC3E3C4551}" type="presOf" srcId="{AD30464E-6336-AB4B-8C5E-8912379537BC}" destId="{739E9571-C76F-A54E-8482-296238B3AE10}" srcOrd="0" destOrd="2" presId="urn:microsoft.com/office/officeart/2005/8/layout/list1"/>
    <dgm:cxn modelId="{40FE3119-FC4D-EA49-8992-43345C5F03DD}" srcId="{8EF7BB0D-E2A0-3144-B77D-C60DBF6DD765}" destId="{AD30464E-6336-AB4B-8C5E-8912379537BC}" srcOrd="2" destOrd="0" parTransId="{FFAD3DE1-E51C-634D-B752-A1D1F049D818}" sibTransId="{30553DFF-0D82-4B4C-9226-B87874E2605D}"/>
    <dgm:cxn modelId="{1AB799D8-5E8B-7B44-819F-5B93F92A136F}" type="presOf" srcId="{DCB7DB2D-1E22-524F-B8FF-A15E03827EEE}" destId="{739E9571-C76F-A54E-8482-296238B3AE10}" srcOrd="0" destOrd="0" presId="urn:microsoft.com/office/officeart/2005/8/layout/list1"/>
    <dgm:cxn modelId="{DFEFAB90-03DA-2046-A96E-C304571112E2}" type="presOf" srcId="{07180D78-C011-4FCC-93B3-F0CC73D62FB4}" destId="{283185D4-6FCB-9744-88C3-3B1BBD3EC9E7}" srcOrd="0" destOrd="0" presId="urn:microsoft.com/office/officeart/2005/8/layout/list1"/>
    <dgm:cxn modelId="{60652C49-7EDA-0A4D-96B0-7E99ABB7C49F}" type="presOf" srcId="{077986C6-F46C-8349-A80A-E904948D6687}" destId="{9BF03CDA-1ED9-0C4B-A79A-2FF19A1CA599}" srcOrd="1" destOrd="0" presId="urn:microsoft.com/office/officeart/2005/8/layout/list1"/>
    <dgm:cxn modelId="{DF8C0554-F667-2941-A2B8-1883B3C61633}" type="presOf" srcId="{8EF7BB0D-E2A0-3144-B77D-C60DBF6DD765}" destId="{8EFE964F-6722-A94F-9922-FD60765F5A3F}" srcOrd="1" destOrd="0" presId="urn:microsoft.com/office/officeart/2005/8/layout/list1"/>
    <dgm:cxn modelId="{4AED076A-BFC1-DE42-9960-456920D65864}" srcId="{8EF7BB0D-E2A0-3144-B77D-C60DBF6DD765}" destId="{DCB7DB2D-1E22-524F-B8FF-A15E03827EEE}" srcOrd="0" destOrd="0" parTransId="{0BB9D1AC-AF29-DF47-8D69-F69DD9EC2DB7}" sibTransId="{41A0FE61-6691-F64F-8724-7156FAAA8A2E}"/>
    <dgm:cxn modelId="{ECFFD9CB-BDFA-EA4A-A55A-976F824BDD16}" type="presOf" srcId="{D818D233-B70B-EB4F-BADE-2EA920AA94FD}" destId="{739E9571-C76F-A54E-8482-296238B3AE10}" srcOrd="0" destOrd="1" presId="urn:microsoft.com/office/officeart/2005/8/layout/list1"/>
    <dgm:cxn modelId="{0E515061-8D5D-2647-8C48-3CAEAF9F316C}" srcId="{07180D78-C011-4FCC-93B3-F0CC73D62FB4}" destId="{077986C6-F46C-8349-A80A-E904948D6687}" srcOrd="0" destOrd="0" parTransId="{6C2AB5C1-8E81-6944-9497-DD4D42C6FD9E}" sibTransId="{7035F21A-1313-C14B-AF98-4B4217BB1566}"/>
    <dgm:cxn modelId="{BF447A3A-D84E-C243-B34B-A4E7610B36C0}" srcId="{8EF7BB0D-E2A0-3144-B77D-C60DBF6DD765}" destId="{D818D233-B70B-EB4F-BADE-2EA920AA94FD}" srcOrd="1" destOrd="0" parTransId="{1786B70B-C1B0-F842-A388-CB624B757CDF}" sibTransId="{69D6E93A-6320-824F-AB43-6EB794C15E36}"/>
    <dgm:cxn modelId="{DCEAAEF8-D9E7-F947-BB83-E18A2A3119DA}" srcId="{8EF7BB0D-E2A0-3144-B77D-C60DBF6DD765}" destId="{9672BFF5-0669-7A4C-8AC4-1F163EDD13E9}" srcOrd="3" destOrd="0" parTransId="{F8E67258-6322-0A4E-BCCB-ED172FAA3125}" sibTransId="{7541C90C-A3A6-5940-90EA-3AC20BF9DACE}"/>
    <dgm:cxn modelId="{DFFEA734-C620-804C-9125-8B3FD1C18493}" type="presOf" srcId="{39EED620-ADDC-DF43-8984-7493D16786BD}" destId="{02CCB3DA-25A1-E74D-AD5B-12EB9C8BE49D}" srcOrd="0" destOrd="0" presId="urn:microsoft.com/office/officeart/2005/8/layout/list1"/>
    <dgm:cxn modelId="{ABED1973-BC4F-E741-91DD-9C2376D764F2}" type="presOf" srcId="{077986C6-F46C-8349-A80A-E904948D6687}" destId="{37C0DB32-2ADC-FD42-AC4C-CE695AB8352F}" srcOrd="0" destOrd="0" presId="urn:microsoft.com/office/officeart/2005/8/layout/list1"/>
    <dgm:cxn modelId="{3543BB33-762B-1D4C-8E90-5FF44C9BE0D0}" srcId="{07180D78-C011-4FCC-93B3-F0CC73D62FB4}" destId="{8EF7BB0D-E2A0-3144-B77D-C60DBF6DD765}" srcOrd="1" destOrd="0" parTransId="{B446493B-7620-4244-B08C-D470ED6B9CF1}" sibTransId="{CFD8BB9B-DDB6-A44B-80B6-6DBC6209BD5A}"/>
    <dgm:cxn modelId="{0E6B1496-DF03-AD46-B90F-90CAFBC1217B}" type="presOf" srcId="{8EF7BB0D-E2A0-3144-B77D-C60DBF6DD765}" destId="{325A2D28-9204-284F-8D23-59262B94A1AF}" srcOrd="0" destOrd="0" presId="urn:microsoft.com/office/officeart/2005/8/layout/list1"/>
    <dgm:cxn modelId="{243A4BE2-DF3B-5144-9C79-50BB2423D068}" type="presParOf" srcId="{283185D4-6FCB-9744-88C3-3B1BBD3EC9E7}" destId="{506FCAF4-0832-9141-B32C-5B6B44DA751D}" srcOrd="0" destOrd="0" presId="urn:microsoft.com/office/officeart/2005/8/layout/list1"/>
    <dgm:cxn modelId="{219E77F6-A1CE-9E4E-BB2D-F34277DDF659}" type="presParOf" srcId="{506FCAF4-0832-9141-B32C-5B6B44DA751D}" destId="{37C0DB32-2ADC-FD42-AC4C-CE695AB8352F}" srcOrd="0" destOrd="0" presId="urn:microsoft.com/office/officeart/2005/8/layout/list1"/>
    <dgm:cxn modelId="{84413E8D-52D7-5641-937A-19A50F6C71F9}" type="presParOf" srcId="{506FCAF4-0832-9141-B32C-5B6B44DA751D}" destId="{9BF03CDA-1ED9-0C4B-A79A-2FF19A1CA599}" srcOrd="1" destOrd="0" presId="urn:microsoft.com/office/officeart/2005/8/layout/list1"/>
    <dgm:cxn modelId="{2512D68E-C8B0-6642-BE3C-C1DE0D2174F0}" type="presParOf" srcId="{283185D4-6FCB-9744-88C3-3B1BBD3EC9E7}" destId="{CFEA465D-9255-484A-B71E-7547063176D5}" srcOrd="1" destOrd="0" presId="urn:microsoft.com/office/officeart/2005/8/layout/list1"/>
    <dgm:cxn modelId="{EE8F1BB7-BA1D-0546-9DAB-0CD9E12ED26C}" type="presParOf" srcId="{283185D4-6FCB-9744-88C3-3B1BBD3EC9E7}" destId="{02CCB3DA-25A1-E74D-AD5B-12EB9C8BE49D}" srcOrd="2" destOrd="0" presId="urn:microsoft.com/office/officeart/2005/8/layout/list1"/>
    <dgm:cxn modelId="{5005C359-B6F3-8B42-B6CC-A06590B5E98D}" type="presParOf" srcId="{283185D4-6FCB-9744-88C3-3B1BBD3EC9E7}" destId="{80041FA9-FE41-524F-8701-5EF0E793E43C}" srcOrd="3" destOrd="0" presId="urn:microsoft.com/office/officeart/2005/8/layout/list1"/>
    <dgm:cxn modelId="{6754981E-5467-1C4D-A0D7-1E07A947AF1A}" type="presParOf" srcId="{283185D4-6FCB-9744-88C3-3B1BBD3EC9E7}" destId="{6C64501C-ED1E-EC49-994F-8300A33131A1}" srcOrd="4" destOrd="0" presId="urn:microsoft.com/office/officeart/2005/8/layout/list1"/>
    <dgm:cxn modelId="{917C73E7-CAD4-4042-AD54-0809853DD6FA}" type="presParOf" srcId="{6C64501C-ED1E-EC49-994F-8300A33131A1}" destId="{325A2D28-9204-284F-8D23-59262B94A1AF}" srcOrd="0" destOrd="0" presId="urn:microsoft.com/office/officeart/2005/8/layout/list1"/>
    <dgm:cxn modelId="{515798D2-6CAA-E141-BE23-408FC0D0631A}" type="presParOf" srcId="{6C64501C-ED1E-EC49-994F-8300A33131A1}" destId="{8EFE964F-6722-A94F-9922-FD60765F5A3F}" srcOrd="1" destOrd="0" presId="urn:microsoft.com/office/officeart/2005/8/layout/list1"/>
    <dgm:cxn modelId="{F4B126F8-87B7-924A-88CD-79D31BE2100E}" type="presParOf" srcId="{283185D4-6FCB-9744-88C3-3B1BBD3EC9E7}" destId="{DC8C5D11-FC91-D342-8364-89FBD8ECDFC4}" srcOrd="5" destOrd="0" presId="urn:microsoft.com/office/officeart/2005/8/layout/list1"/>
    <dgm:cxn modelId="{7D554282-B2CC-1F4E-BD91-2FECB336EA87}" type="presParOf" srcId="{283185D4-6FCB-9744-88C3-3B1BBD3EC9E7}" destId="{739E9571-C76F-A54E-8482-296238B3AE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C4256-0D9D-564D-8757-FB9DA4AF7DFA}">
      <dsp:nvSpPr>
        <dsp:cNvPr id="0" name=""/>
        <dsp:cNvSpPr/>
      </dsp:nvSpPr>
      <dsp:spPr>
        <a:xfrm>
          <a:off x="3309" y="118833"/>
          <a:ext cx="322718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>
              <a:latin typeface="Century Gothic" charset="0"/>
              <a:ea typeface="Century Gothic" charset="0"/>
              <a:cs typeface="Century Gothic" charset="0"/>
            </a:rPr>
            <a:t>Supervised Learning</a:t>
          </a:r>
          <a:endParaRPr lang="en-US" sz="1500" b="1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3309" y="118833"/>
        <a:ext cx="3227189" cy="432000"/>
      </dsp:txXfrm>
    </dsp:sp>
    <dsp:sp modelId="{CD6914C7-047A-1641-A135-A337FC9A526A}">
      <dsp:nvSpPr>
        <dsp:cNvPr id="0" name=""/>
        <dsp:cNvSpPr/>
      </dsp:nvSpPr>
      <dsp:spPr>
        <a:xfrm>
          <a:off x="3309" y="550833"/>
          <a:ext cx="3227189" cy="3856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Make predictions based on a set of examples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Look for patterns in the value labels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Task driven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Examples: Classification, Regression, Anomaly Detection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3309" y="550833"/>
        <a:ext cx="3227189" cy="3856296"/>
      </dsp:txXfrm>
    </dsp:sp>
    <dsp:sp modelId="{386CDE00-6E2C-454D-96D1-A69108C7AB76}">
      <dsp:nvSpPr>
        <dsp:cNvPr id="0" name=""/>
        <dsp:cNvSpPr/>
      </dsp:nvSpPr>
      <dsp:spPr>
        <a:xfrm>
          <a:off x="3682305" y="118833"/>
          <a:ext cx="322718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>
              <a:latin typeface="Century Gothic" charset="0"/>
              <a:ea typeface="Century Gothic" charset="0"/>
              <a:cs typeface="Century Gothic" charset="0"/>
            </a:rPr>
            <a:t>Unsupervised Learning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3682305" y="118833"/>
        <a:ext cx="3227189" cy="432000"/>
      </dsp:txXfrm>
    </dsp:sp>
    <dsp:sp modelId="{06B350F6-E378-B649-BA6A-890361C0BF7E}">
      <dsp:nvSpPr>
        <dsp:cNvPr id="0" name=""/>
        <dsp:cNvSpPr/>
      </dsp:nvSpPr>
      <dsp:spPr>
        <a:xfrm>
          <a:off x="3682305" y="550833"/>
          <a:ext cx="3227189" cy="3856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Data points have no labels associated with them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Goal is to organize data in some way or to describe its structure (e.g. group data into clusters)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Data driven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Examples: Clustering, Dimensionality Reduction, Recommender Systems, Deep Learning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3682305" y="550833"/>
        <a:ext cx="3227189" cy="3856296"/>
      </dsp:txXfrm>
    </dsp:sp>
    <dsp:sp modelId="{C5D1FF1F-9CC1-0041-849C-0C8217748704}">
      <dsp:nvSpPr>
        <dsp:cNvPr id="0" name=""/>
        <dsp:cNvSpPr/>
      </dsp:nvSpPr>
      <dsp:spPr>
        <a:xfrm>
          <a:off x="7361300" y="118833"/>
          <a:ext cx="322718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>
              <a:latin typeface="Century Gothic" charset="0"/>
              <a:ea typeface="Century Gothic" charset="0"/>
              <a:cs typeface="Century Gothic" charset="0"/>
            </a:rPr>
            <a:t>Reinforcement Learning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7361300" y="118833"/>
        <a:ext cx="3227189" cy="432000"/>
      </dsp:txXfrm>
    </dsp:sp>
    <dsp:sp modelId="{A0C84EB9-9C55-0144-A07C-3EBEE64A0D76}">
      <dsp:nvSpPr>
        <dsp:cNvPr id="0" name=""/>
        <dsp:cNvSpPr/>
      </dsp:nvSpPr>
      <dsp:spPr>
        <a:xfrm>
          <a:off x="7361300" y="550833"/>
          <a:ext cx="3227189" cy="3856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Learns by interacting with its environment and observing the results of these interactions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Is a form of unsupervised learning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Find balance between “exploration” (of uncharted territory) and “exploitation” (of current knowledge)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>
              <a:latin typeface="Century Gothic" charset="0"/>
              <a:ea typeface="Century Gothic" charset="0"/>
              <a:cs typeface="Century Gothic" charset="0"/>
            </a:rPr>
            <a:t>Use cases: Game Theory, Robotics, Computer Networking, Vehicle Navigation, AlphaGo</a:t>
          </a:r>
          <a:endParaRPr lang="en-US" sz="15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7361300" y="550833"/>
        <a:ext cx="3227189" cy="3856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95242-B4DA-134D-A380-032BEBA2E6E5}">
      <dsp:nvSpPr>
        <dsp:cNvPr id="0" name=""/>
        <dsp:cNvSpPr/>
      </dsp:nvSpPr>
      <dsp:spPr>
        <a:xfrm>
          <a:off x="0" y="289191"/>
          <a:ext cx="10591799" cy="1278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41" tIns="291592" rIns="8220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Logistic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Decision Tree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Random Forest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Gradient Boosted Tree</a:t>
          </a:r>
        </a:p>
      </dsp:txBody>
      <dsp:txXfrm>
        <a:off x="0" y="289191"/>
        <a:ext cx="10591799" cy="1278900"/>
      </dsp:txXfrm>
    </dsp:sp>
    <dsp:sp modelId="{AECE0A3F-6311-4349-A263-383D68139413}">
      <dsp:nvSpPr>
        <dsp:cNvPr id="0" name=""/>
        <dsp:cNvSpPr/>
      </dsp:nvSpPr>
      <dsp:spPr>
        <a:xfrm>
          <a:off x="529590" y="82551"/>
          <a:ext cx="741426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0241" tIns="0" rIns="2802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charset="0"/>
              <a:ea typeface="Century Gothic" charset="0"/>
              <a:cs typeface="Century Gothic" charset="0"/>
            </a:rPr>
            <a:t>Classification &amp; Regression </a:t>
          </a:r>
          <a:endParaRPr lang="en-US" sz="1400" b="1" kern="1200" dirty="0"/>
        </a:p>
      </dsp:txBody>
      <dsp:txXfrm>
        <a:off x="549765" y="102726"/>
        <a:ext cx="7373910" cy="372930"/>
      </dsp:txXfrm>
    </dsp:sp>
    <dsp:sp modelId="{BDFAEC31-1088-A247-9AA0-CF4E97FB9D0D}">
      <dsp:nvSpPr>
        <dsp:cNvPr id="0" name=""/>
        <dsp:cNvSpPr/>
      </dsp:nvSpPr>
      <dsp:spPr>
        <a:xfrm>
          <a:off x="0" y="1850331"/>
          <a:ext cx="10591799" cy="595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41" tIns="291592" rIns="8220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Alternating Least Squares (ALS)</a:t>
          </a:r>
        </a:p>
      </dsp:txBody>
      <dsp:txXfrm>
        <a:off x="0" y="1850331"/>
        <a:ext cx="10591799" cy="595350"/>
      </dsp:txXfrm>
    </dsp:sp>
    <dsp:sp modelId="{2E6551C9-6E87-D046-B8F0-D4D637B6F94A}">
      <dsp:nvSpPr>
        <dsp:cNvPr id="0" name=""/>
        <dsp:cNvSpPr/>
      </dsp:nvSpPr>
      <dsp:spPr>
        <a:xfrm>
          <a:off x="529590" y="1643691"/>
          <a:ext cx="741426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0241" tIns="0" rIns="2802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charset="0"/>
              <a:ea typeface="Century Gothic" charset="0"/>
              <a:cs typeface="Century Gothic" charset="0"/>
            </a:rPr>
            <a:t>Collaborative Filtering </a:t>
          </a:r>
        </a:p>
      </dsp:txBody>
      <dsp:txXfrm>
        <a:off x="549765" y="1663866"/>
        <a:ext cx="7373910" cy="372930"/>
      </dsp:txXfrm>
    </dsp:sp>
    <dsp:sp modelId="{2B3E1495-068C-1A48-9710-FBC9E9F47AE6}">
      <dsp:nvSpPr>
        <dsp:cNvPr id="0" name=""/>
        <dsp:cNvSpPr/>
      </dsp:nvSpPr>
      <dsp:spPr>
        <a:xfrm>
          <a:off x="0" y="2727921"/>
          <a:ext cx="10591799" cy="5953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41" tIns="291592" rIns="8220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Century Gothic" charset="0"/>
              <a:ea typeface="Century Gothic" charset="0"/>
              <a:cs typeface="Century Gothic" charset="0"/>
            </a:rPr>
            <a:t>FP-growth</a:t>
          </a:r>
          <a:endParaRPr lang="en-US" sz="1400" b="0" kern="1200" dirty="0" smtClean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2727921"/>
        <a:ext cx="10591799" cy="595350"/>
      </dsp:txXfrm>
    </dsp:sp>
    <dsp:sp modelId="{FE7F29E0-687E-104D-86C6-37B59976C53E}">
      <dsp:nvSpPr>
        <dsp:cNvPr id="0" name=""/>
        <dsp:cNvSpPr/>
      </dsp:nvSpPr>
      <dsp:spPr>
        <a:xfrm>
          <a:off x="529590" y="2521281"/>
          <a:ext cx="741426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0241" tIns="0" rIns="2802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charset="0"/>
              <a:ea typeface="Century Gothic" charset="0"/>
              <a:cs typeface="Century Gothic" charset="0"/>
            </a:rPr>
            <a:t>Frequent Pattern Mining</a:t>
          </a:r>
        </a:p>
      </dsp:txBody>
      <dsp:txXfrm>
        <a:off x="549765" y="2541456"/>
        <a:ext cx="7373910" cy="372930"/>
      </dsp:txXfrm>
    </dsp:sp>
    <dsp:sp modelId="{ED56F626-D893-3249-9C73-DAD74B5C5D5C}">
      <dsp:nvSpPr>
        <dsp:cNvPr id="0" name=""/>
        <dsp:cNvSpPr/>
      </dsp:nvSpPr>
      <dsp:spPr>
        <a:xfrm>
          <a:off x="0" y="3605511"/>
          <a:ext cx="10591799" cy="837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41" tIns="291592" rIns="8220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K-Means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Gothic" charset="0"/>
              <a:ea typeface="Century Gothic" charset="0"/>
              <a:cs typeface="Century Gothic" charset="0"/>
            </a:rPr>
            <a:t>LDA</a:t>
          </a:r>
          <a:endParaRPr lang="en-US" sz="14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3605511"/>
        <a:ext cx="10591799" cy="837900"/>
      </dsp:txXfrm>
    </dsp:sp>
    <dsp:sp modelId="{395CD252-4D27-C742-8435-293495647452}">
      <dsp:nvSpPr>
        <dsp:cNvPr id="0" name=""/>
        <dsp:cNvSpPr/>
      </dsp:nvSpPr>
      <dsp:spPr>
        <a:xfrm>
          <a:off x="529590" y="3398871"/>
          <a:ext cx="741426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0241" tIns="0" rIns="28024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entury Gothic" charset="0"/>
              <a:ea typeface="Century Gothic" charset="0"/>
              <a:cs typeface="Century Gothic" charset="0"/>
            </a:rPr>
            <a:t>Clustering</a:t>
          </a:r>
        </a:p>
      </dsp:txBody>
      <dsp:txXfrm>
        <a:off x="549765" y="3419046"/>
        <a:ext cx="737391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A40AE-ECA4-024C-A0D3-E58E702D358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82D52D-361C-4E45-9D67-AC74221ED001}">
      <dsp:nvSpPr>
        <dsp:cNvPr id="0" name=""/>
        <dsp:cNvSpPr/>
      </dsp:nvSpPr>
      <dsp:spPr>
        <a:xfrm>
          <a:off x="0" y="0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Spam detection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0"/>
        <a:ext cx="10515600" cy="565745"/>
      </dsp:txXfrm>
    </dsp:sp>
    <dsp:sp modelId="{83A7A313-5A2D-BC4F-BE98-B70CA4E1B02F}">
      <dsp:nvSpPr>
        <dsp:cNvPr id="0" name=""/>
        <dsp:cNvSpPr/>
      </dsp:nvSpPr>
      <dsp:spPr>
        <a:xfrm>
          <a:off x="0" y="56574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045B8A-390F-D44D-9E6C-BD68A719A1F0}">
      <dsp:nvSpPr>
        <dsp:cNvPr id="0" name=""/>
        <dsp:cNvSpPr/>
      </dsp:nvSpPr>
      <dsp:spPr>
        <a:xfrm>
          <a:off x="0" y="565745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Google news classification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565745"/>
        <a:ext cx="10515600" cy="565745"/>
      </dsp:txXfrm>
    </dsp:sp>
    <dsp:sp modelId="{75D501E7-86E1-B642-BF28-3A8716249485}">
      <dsp:nvSpPr>
        <dsp:cNvPr id="0" name=""/>
        <dsp:cNvSpPr/>
      </dsp:nvSpPr>
      <dsp:spPr>
        <a:xfrm>
          <a:off x="0" y="113149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3A69EA-2B31-C34C-99EF-53CB95EE438A}">
      <dsp:nvSpPr>
        <dsp:cNvPr id="0" name=""/>
        <dsp:cNvSpPr/>
      </dsp:nvSpPr>
      <dsp:spPr>
        <a:xfrm>
          <a:off x="0" y="1131490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Cancer cell classification (Benign, Malignant)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1131490"/>
        <a:ext cx="10515600" cy="565745"/>
      </dsp:txXfrm>
    </dsp:sp>
    <dsp:sp modelId="{4C0B2872-B9EF-FD40-BD1E-9D631E0BEF62}">
      <dsp:nvSpPr>
        <dsp:cNvPr id="0" name=""/>
        <dsp:cNvSpPr/>
      </dsp:nvSpPr>
      <dsp:spPr>
        <a:xfrm>
          <a:off x="0" y="16972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A14A35-6875-2448-814A-807CFD7FA6A3}">
      <dsp:nvSpPr>
        <dsp:cNvPr id="0" name=""/>
        <dsp:cNvSpPr/>
      </dsp:nvSpPr>
      <dsp:spPr>
        <a:xfrm>
          <a:off x="0" y="1697236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Fraud detection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1697236"/>
        <a:ext cx="10515600" cy="565745"/>
      </dsp:txXfrm>
    </dsp:sp>
    <dsp:sp modelId="{00B570DC-5B27-B44B-9727-CC27CF9383CB}">
      <dsp:nvSpPr>
        <dsp:cNvPr id="0" name=""/>
        <dsp:cNvSpPr/>
      </dsp:nvSpPr>
      <dsp:spPr>
        <a:xfrm>
          <a:off x="0" y="226298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AD3275-2166-F846-BA80-54D3763A01F1}">
      <dsp:nvSpPr>
        <dsp:cNvPr id="0" name=""/>
        <dsp:cNvSpPr/>
      </dsp:nvSpPr>
      <dsp:spPr>
        <a:xfrm>
          <a:off x="0" y="2262981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Weather prediction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2262981"/>
        <a:ext cx="10515600" cy="565745"/>
      </dsp:txXfrm>
    </dsp:sp>
    <dsp:sp modelId="{013EE287-EB56-3742-87A7-098F08795F9C}">
      <dsp:nvSpPr>
        <dsp:cNvPr id="0" name=""/>
        <dsp:cNvSpPr/>
      </dsp:nvSpPr>
      <dsp:spPr>
        <a:xfrm>
          <a:off x="0" y="282872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8E2F24-91A1-3B45-81CC-E7DAF0C8146C}">
      <dsp:nvSpPr>
        <dsp:cNvPr id="0" name=""/>
        <dsp:cNvSpPr/>
      </dsp:nvSpPr>
      <dsp:spPr>
        <a:xfrm>
          <a:off x="0" y="2828726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Credit scoring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2828726"/>
        <a:ext cx="10515600" cy="565745"/>
      </dsp:txXfrm>
    </dsp:sp>
    <dsp:sp modelId="{62C58FE2-F0BC-A345-B31C-6720A0D55489}">
      <dsp:nvSpPr>
        <dsp:cNvPr id="0" name=""/>
        <dsp:cNvSpPr/>
      </dsp:nvSpPr>
      <dsp:spPr>
        <a:xfrm>
          <a:off x="0" y="339447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11C9EC-6313-5C47-8176-534FF25E6C27}">
      <dsp:nvSpPr>
        <dsp:cNvPr id="0" name=""/>
        <dsp:cNvSpPr/>
      </dsp:nvSpPr>
      <dsp:spPr>
        <a:xfrm>
          <a:off x="0" y="3394472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Ad targeting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3394472"/>
        <a:ext cx="10515600" cy="565745"/>
      </dsp:txXfrm>
    </dsp:sp>
    <dsp:sp modelId="{BCF25A05-81EC-AA45-B689-D5EDDE2E36AC}">
      <dsp:nvSpPr>
        <dsp:cNvPr id="0" name=""/>
        <dsp:cNvSpPr/>
      </dsp:nvSpPr>
      <dsp:spPr>
        <a:xfrm>
          <a:off x="0" y="39602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C16B86-F337-E04C-B090-62992260CFDB}">
      <dsp:nvSpPr>
        <dsp:cNvPr id="0" name=""/>
        <dsp:cNvSpPr/>
      </dsp:nvSpPr>
      <dsp:spPr>
        <a:xfrm>
          <a:off x="0" y="3960217"/>
          <a:ext cx="10515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entury Gothic" charset="0"/>
              <a:ea typeface="Century Gothic" charset="0"/>
              <a:cs typeface="Century Gothic" charset="0"/>
            </a:rPr>
            <a:t>Image classification</a:t>
          </a:r>
          <a:endParaRPr lang="en-US" sz="2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3960217"/>
        <a:ext cx="10515600" cy="565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67847-6670-1D4A-B6D9-C39D8DB91873}">
      <dsp:nvSpPr>
        <dsp:cNvPr id="0" name=""/>
        <dsp:cNvSpPr/>
      </dsp:nvSpPr>
      <dsp:spPr>
        <a:xfrm>
          <a:off x="0" y="0"/>
          <a:ext cx="7627620" cy="906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</a:rPr>
            <a:t>Term Frequency - Inverse Document Frequency (</a:t>
          </a: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  <a:hlinkClick xmlns:r="http://schemas.openxmlformats.org/officeDocument/2006/relationships" r:id="rId1"/>
            </a:rPr>
            <a:t>TF-IDF</a:t>
          </a: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</a:rPr>
            <a:t>)</a:t>
          </a:r>
          <a:endParaRPr lang="en-US" sz="1600" kern="1200" dirty="0"/>
        </a:p>
      </dsp:txBody>
      <dsp:txXfrm>
        <a:off x="26559" y="26559"/>
        <a:ext cx="6543039" cy="853662"/>
      </dsp:txXfrm>
    </dsp:sp>
    <dsp:sp modelId="{5BE55804-C96C-464D-B926-8D0D68663865}">
      <dsp:nvSpPr>
        <dsp:cNvPr id="0" name=""/>
        <dsp:cNvSpPr/>
      </dsp:nvSpPr>
      <dsp:spPr>
        <a:xfrm>
          <a:off x="569595" y="1032721"/>
          <a:ext cx="7627620" cy="906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</a:rPr>
            <a:t>Statistical measure to evaluate how important a word is to a document in a given corpus</a:t>
          </a:r>
        </a:p>
      </dsp:txBody>
      <dsp:txXfrm>
        <a:off x="596154" y="1059280"/>
        <a:ext cx="6415499" cy="853662"/>
      </dsp:txXfrm>
    </dsp:sp>
    <dsp:sp modelId="{BA14CC57-1067-EF47-912E-1D99BBBA6A95}">
      <dsp:nvSpPr>
        <dsp:cNvPr id="0" name=""/>
        <dsp:cNvSpPr/>
      </dsp:nvSpPr>
      <dsp:spPr>
        <a:xfrm>
          <a:off x="1139189" y="2065443"/>
          <a:ext cx="7627620" cy="906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</a:rPr>
            <a:t>Used to rank how important a word is to a collection of documents</a:t>
          </a:r>
          <a:endParaRPr lang="en-US" sz="1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1165748" y="2092002"/>
        <a:ext cx="6415499" cy="853662"/>
      </dsp:txXfrm>
    </dsp:sp>
    <dsp:sp modelId="{AC3BE1D7-F429-A84E-ADA1-35B014B44666}">
      <dsp:nvSpPr>
        <dsp:cNvPr id="0" name=""/>
        <dsp:cNvSpPr/>
      </dsp:nvSpPr>
      <dsp:spPr>
        <a:xfrm>
          <a:off x="1708784" y="3098165"/>
          <a:ext cx="7627620" cy="906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</a:rPr>
            <a:t>TF: If a word appears frequently in a doc, it’s important. This is calculated as: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 charset="0"/>
              <a:ea typeface="Courier New" charset="0"/>
              <a:cs typeface="Courier New" charset="0"/>
            </a:rPr>
            <a:t>TF = (# of times word X appears in a document) / (Total # of words in the document)</a:t>
          </a:r>
          <a:endParaRPr lang="en-US" sz="1600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1735343" y="3124724"/>
        <a:ext cx="6415499" cy="853662"/>
      </dsp:txXfrm>
    </dsp:sp>
    <dsp:sp modelId="{B3917E19-7BAC-2C49-AF21-4E7765A35B8F}">
      <dsp:nvSpPr>
        <dsp:cNvPr id="0" name=""/>
        <dsp:cNvSpPr/>
      </dsp:nvSpPr>
      <dsp:spPr>
        <a:xfrm>
          <a:off x="2278379" y="4130886"/>
          <a:ext cx="7627620" cy="9067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entury Gothic" charset="0"/>
              <a:ea typeface="Century Gothic" charset="0"/>
              <a:cs typeface="Century Gothic" charset="0"/>
            </a:rPr>
            <a:t>IDF: used to diminish the weight of terms that occur very frequently in the document set and increases the weight of terms that occur rarely (e.g "the")</a:t>
          </a:r>
          <a:endParaRPr lang="en-US" sz="160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2304938" y="4157445"/>
        <a:ext cx="6415499" cy="853662"/>
      </dsp:txXfrm>
    </dsp:sp>
    <dsp:sp modelId="{E4A3ED41-1804-E941-9784-AD7782AD38DA}">
      <dsp:nvSpPr>
        <dsp:cNvPr id="0" name=""/>
        <dsp:cNvSpPr/>
      </dsp:nvSpPr>
      <dsp:spPr>
        <a:xfrm>
          <a:off x="7038212" y="662453"/>
          <a:ext cx="589407" cy="58940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7170829" y="662453"/>
        <a:ext cx="324173" cy="443529"/>
      </dsp:txXfrm>
    </dsp:sp>
    <dsp:sp modelId="{6E9E398E-DCA1-6D48-B62B-7C4B56FED6AA}">
      <dsp:nvSpPr>
        <dsp:cNvPr id="0" name=""/>
        <dsp:cNvSpPr/>
      </dsp:nvSpPr>
      <dsp:spPr>
        <a:xfrm>
          <a:off x="7607807" y="1695174"/>
          <a:ext cx="589407" cy="58940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7740424" y="1695174"/>
        <a:ext cx="324173" cy="443529"/>
      </dsp:txXfrm>
    </dsp:sp>
    <dsp:sp modelId="{E3E7134B-7D45-5344-A448-D4899137F57E}">
      <dsp:nvSpPr>
        <dsp:cNvPr id="0" name=""/>
        <dsp:cNvSpPr/>
      </dsp:nvSpPr>
      <dsp:spPr>
        <a:xfrm>
          <a:off x="8177402" y="2712783"/>
          <a:ext cx="589407" cy="58940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8310019" y="2712783"/>
        <a:ext cx="324173" cy="443529"/>
      </dsp:txXfrm>
    </dsp:sp>
    <dsp:sp modelId="{E88B6CD9-1BA9-284D-A30E-FEBA60265562}">
      <dsp:nvSpPr>
        <dsp:cNvPr id="0" name=""/>
        <dsp:cNvSpPr/>
      </dsp:nvSpPr>
      <dsp:spPr>
        <a:xfrm>
          <a:off x="8746997" y="3755580"/>
          <a:ext cx="589407" cy="58940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8879614" y="3755580"/>
        <a:ext cx="324173" cy="443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CB3DA-25A1-E74D-AD5B-12EB9C8BE49D}">
      <dsp:nvSpPr>
        <dsp:cNvPr id="0" name=""/>
        <dsp:cNvSpPr/>
      </dsp:nvSpPr>
      <dsp:spPr>
        <a:xfrm>
          <a:off x="0" y="452406"/>
          <a:ext cx="10668000" cy="1105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955" tIns="541528" rIns="82795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 smtClean="0">
              <a:latin typeface="Century Gothic" charset="0"/>
              <a:ea typeface="Century Gothic" charset="0"/>
              <a:cs typeface="Century Gothic" charset="0"/>
            </a:rPr>
            <a:t>Spam Detection </a:t>
          </a: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452406"/>
        <a:ext cx="10668000" cy="1105650"/>
      </dsp:txXfrm>
    </dsp:sp>
    <dsp:sp modelId="{9BF03CDA-1ED9-0C4B-A79A-2FF19A1CA599}">
      <dsp:nvSpPr>
        <dsp:cNvPr id="0" name=""/>
        <dsp:cNvSpPr/>
      </dsp:nvSpPr>
      <dsp:spPr>
        <a:xfrm>
          <a:off x="533400" y="68646"/>
          <a:ext cx="7467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>
              <a:latin typeface="Century Gothic" charset="0"/>
              <a:ea typeface="Century Gothic" charset="0"/>
              <a:cs typeface="Century Gothic" charset="0"/>
            </a:rPr>
            <a:t>Use Case:</a:t>
          </a: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570867" y="106113"/>
        <a:ext cx="7392666" cy="692586"/>
      </dsp:txXfrm>
    </dsp:sp>
    <dsp:sp modelId="{739E9571-C76F-A54E-8482-296238B3AE10}">
      <dsp:nvSpPr>
        <dsp:cNvPr id="0" name=""/>
        <dsp:cNvSpPr/>
      </dsp:nvSpPr>
      <dsp:spPr>
        <a:xfrm>
          <a:off x="0" y="2082216"/>
          <a:ext cx="10668000" cy="2375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955" tIns="541528" rIns="82795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 smtClean="0">
              <a:latin typeface="Century Gothic" charset="0"/>
              <a:ea typeface="Century Gothic" charset="0"/>
              <a:cs typeface="Century Gothic" charset="0"/>
            </a:rPr>
            <a:t>Spark MLlib (v 2.2.0)</a:t>
          </a: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 smtClean="0">
              <a:latin typeface="Century Gothic" charset="0"/>
              <a:ea typeface="Century Gothic" charset="0"/>
              <a:cs typeface="Century Gothic" charset="0"/>
            </a:rPr>
            <a:t>Scala</a:t>
          </a: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 smtClean="0">
              <a:latin typeface="Century Gothic" charset="0"/>
              <a:ea typeface="Century Gothic" charset="0"/>
              <a:cs typeface="Century Gothic" charset="0"/>
            </a:rPr>
            <a:t>Spark Shell (CLI)</a:t>
          </a: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0" y="2082216"/>
        <a:ext cx="10668000" cy="2375100"/>
      </dsp:txXfrm>
    </dsp:sp>
    <dsp:sp modelId="{8EFE964F-6722-A94F-9922-FD60765F5A3F}">
      <dsp:nvSpPr>
        <dsp:cNvPr id="0" name=""/>
        <dsp:cNvSpPr/>
      </dsp:nvSpPr>
      <dsp:spPr>
        <a:xfrm>
          <a:off x="533400" y="1698456"/>
          <a:ext cx="7467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>
              <a:latin typeface="Century Gothic" charset="0"/>
              <a:ea typeface="Century Gothic" charset="0"/>
              <a:cs typeface="Century Gothic" charset="0"/>
            </a:rPr>
            <a:t>Technologies</a:t>
          </a:r>
          <a:endParaRPr lang="en-US" sz="2600" b="0" i="0" kern="120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570867" y="1735923"/>
        <a:ext cx="7392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7F110-5246-4DE8-9A84-46D7FDEC7695}" type="datetimeFigureOut">
              <a:rPr lang="en-US" smtClean="0"/>
              <a:t>10/4/17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4BEEC-FAB6-4F67-A1B2-4A1EE191A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4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5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3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4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53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1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00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5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1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50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38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6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5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8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9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2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9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7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DD71-9070-4799-AFCB-40E998F0577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910ABAC8-AF21-4B82-8386-43C1CB99A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3935357E-F7AC-46DB-93B1-E3594546BF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F48C89BF-CDF6-43ED-85B0-4FF4DE0CD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73600" y="6172201"/>
            <a:ext cx="2844800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287650F-A10D-4281-80F6-F9E9C6FA27F7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 smtClean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9425E28D-0E28-4B84-BAD7-7CA383214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DC3EF8D-394A-495A-B601-587FFE9B5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581AB270-E7E7-4A87-BCFB-3D9E83E2B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40C40691-60BC-4A20-B694-D43FB79302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6222EB1-5031-4969-BE51-7DE137BBC3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3600" y="6172201"/>
            <a:ext cx="28448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EDC184C-2572-4D1A-8970-D9EFF03558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9B03CA-F407-405D-B56C-2A67222F9905}" type="datetimeFigureOut">
              <a:rPr lang="en-US"/>
              <a:pPr>
                <a:defRPr/>
              </a:pPr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539E00-BE6B-4A98-9F1C-54A9C087E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s.oreilly.com/strata/strata-eu-2016/public/schedule/detail/49475" TargetMode="External"/><Relationship Id="rId4" Type="http://schemas.openxmlformats.org/officeDocument/2006/relationships/hyperlink" Target="https://github.com/jayantshekhar/strata-2016" TargetMode="External"/><Relationship Id="rId5" Type="http://schemas.openxmlformats.org/officeDocument/2006/relationships/hyperlink" Target="https://github.com/jayantshekhar/strata-2016/tree/master/src/main/scala/com/cloudera/spark/spamdete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4" Type="http://schemas.openxmlformats.org/officeDocument/2006/relationships/hyperlink" Target="https://spark.apache.org/docs/latest/ml-guide.html" TargetMode="External"/><Relationship Id="rId5" Type="http://schemas.openxmlformats.org/officeDocument/2006/relationships/hyperlink" Target="https://spark.apache.org/docs/latest/mllib-linear-methods.html#logistic-regression" TargetMode="External"/><Relationship Id="rId6" Type="http://schemas.openxmlformats.org/officeDocument/2006/relationships/hyperlink" Target="https://www.infoq.com/articles/apache-sparkml-data-pipelines" TargetMode="External"/><Relationship Id="rId7" Type="http://schemas.openxmlformats.org/officeDocument/2006/relationships/hyperlink" Target="http://www.infoq.com/articles/apache-spark-introd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rinipenchikala@gmail.com" TargetMode="External"/><Relationship Id="rId4" Type="http://schemas.openxmlformats.org/officeDocument/2006/relationships/hyperlink" Target="http://www.manning.com/rimp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uthor/Srini-Penchikal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209800" y="2435226"/>
            <a:ext cx="7772400" cy="1374775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Logistic Regression using</a:t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Spark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95800"/>
            <a:ext cx="6400800" cy="914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Srini Penchikala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10.04.17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5200" y="61619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Logistic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Regression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Measures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the relationship between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categorical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dependent variable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&amp;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one or more independent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variables</a:t>
            </a:r>
          </a:p>
          <a:p>
            <a:pPr lvl="0"/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Developed by statistician David Cox in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1958</a:t>
            </a:r>
          </a:p>
          <a:p>
            <a:pPr lvl="0"/>
            <a:endParaRPr lang="en-US" sz="28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Outcome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is usually coded as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0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or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1 (success=1, failure=0)</a:t>
            </a:r>
          </a:p>
          <a:p>
            <a:pPr lvl="0"/>
            <a:endParaRPr lang="en-US" sz="28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Function:</a:t>
            </a:r>
          </a:p>
          <a:p>
            <a:pPr lvl="0"/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4991100"/>
            <a:ext cx="4673600" cy="110490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92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5200" y="61619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Logistic Regression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Logistic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regression can be binomial,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multinomial or ordinal </a:t>
            </a:r>
          </a:p>
          <a:p>
            <a:pPr lvl="0"/>
            <a:endParaRPr lang="en-US" sz="28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Binomial: observed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outcome for a dependent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variable can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have only two possible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types: 0 &amp; 1</a:t>
            </a:r>
          </a:p>
          <a:p>
            <a:pPr lvl="0"/>
            <a:endParaRPr lang="en-US" sz="28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Multinomial: outcome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can have three or more possible types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that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are not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ordered</a:t>
            </a:r>
          </a:p>
          <a:p>
            <a:pPr lvl="0"/>
            <a:endParaRPr lang="en-US" sz="28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Ordinal: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deals with dependent variables that are 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ordered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5200" y="61619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Probability of failure of a given process, system or product </a:t>
            </a:r>
          </a:p>
          <a:p>
            <a:pPr lvl="0"/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Trauma &amp;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Injury Severity Score (TRISS), which is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used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predict mortality in injured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patients</a:t>
            </a:r>
          </a:p>
          <a:p>
            <a:pPr lvl="0"/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Predict:</a:t>
            </a:r>
          </a:p>
          <a:p>
            <a:pPr lvl="1"/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whether a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patient has a given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disease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based on observed characteristics of the patient (age,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gender,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body mass index, results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of blood tests)</a:t>
            </a:r>
          </a:p>
          <a:p>
            <a:pPr lvl="1"/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whether an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American voter will vote for one party or another, based on age, income, gender, race, state of residence, votes in previous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elections</a:t>
            </a:r>
          </a:p>
          <a:p>
            <a:pPr lvl="1"/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if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a customer would purchase a product or halt a subscription</a:t>
            </a:r>
          </a:p>
          <a:p>
            <a:pPr lvl="1"/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the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likelihood of a homeowner defaulting on a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mortgage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6248400"/>
            <a:ext cx="1051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entury Gothic" charset="0"/>
                <a:ea typeface="Century Gothic" charset="0"/>
                <a:cs typeface="Century Gothic" charset="0"/>
              </a:rPr>
              <a:t>Source: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https://en.m.wikipedia.org/wiki/Logistic_regression</a:t>
            </a:r>
          </a:p>
        </p:txBody>
      </p:sp>
    </p:spTree>
    <p:extLst>
      <p:ext uri="{BB962C8B-B14F-4D97-AF65-F5344CB8AC3E}">
        <p14:creationId xmlns:p14="http://schemas.microsoft.com/office/powerpoint/2010/main" val="2374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857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Spark Ecosystem with Spark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MLlib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3838"/>
            <a:ext cx="10536544" cy="4221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06472" y="3048000"/>
            <a:ext cx="2580328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857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14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Text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lassification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17638"/>
            <a:ext cx="1807683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857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15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TF-IDF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98399130"/>
              </p:ext>
            </p:extLst>
          </p:nvPr>
        </p:nvGraphicFramePr>
        <p:xfrm>
          <a:off x="990600" y="1439333"/>
          <a:ext cx="9906000" cy="503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80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25200" y="6308725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6201"/>
              </p:ext>
            </p:extLst>
          </p:nvPr>
        </p:nvGraphicFramePr>
        <p:xfrm>
          <a:off x="762000" y="1600200"/>
          <a:ext cx="10668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Sample Application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857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17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Spam Detection Process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21224"/>
            <a:ext cx="9220200" cy="50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96600" y="5943600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18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8079066" cy="4525963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Tokenizer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HashingTF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IDF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LogisticRegression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Pipeline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BinaryClassificationEvaluator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Spark MLlib Classification API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663" y="6142206"/>
            <a:ext cx="480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*Package</a:t>
            </a:r>
            <a:r>
              <a:rPr lang="en-US" dirty="0"/>
              <a:t>: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org.apache.spark.ml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57030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19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Logistic Regression</a:t>
            </a:r>
          </a:p>
          <a:p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Reference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Building machine-learning apps with Spark</a:t>
            </a:r>
            <a:endParaRPr lang="en-US" sz="2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Github </a:t>
            </a:r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Project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Scala </a:t>
            </a:r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  <a:hlinkClick r:id="rId5"/>
              </a:rPr>
              <a:t>Example</a:t>
            </a:r>
            <a:endParaRPr lang="en-US" sz="2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Datasets*</a:t>
            </a:r>
          </a:p>
          <a:p>
            <a:pPr lvl="1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Not spam (3,600 files)</a:t>
            </a:r>
          </a:p>
          <a:p>
            <a:pPr lvl="1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Spam (1,500 files)</a:t>
            </a:r>
          </a:p>
          <a:p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Training Dataset</a:t>
            </a:r>
          </a:p>
          <a:p>
            <a:pPr lvl="1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Iteration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#1: Small (~10 files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Iteration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#2: Large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(~3k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files)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Demo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6214655"/>
            <a:ext cx="3964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* Caution about the spam 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file content</a:t>
            </a:r>
          </a:p>
        </p:txBody>
      </p:sp>
    </p:spTree>
    <p:extLst>
      <p:ext uri="{BB962C8B-B14F-4D97-AF65-F5344CB8AC3E}">
        <p14:creationId xmlns:p14="http://schemas.microsoft.com/office/powerpoint/2010/main" val="3512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About Me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70624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Software Architect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Big Data Processing with Apache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Spark book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(Q4 2017)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Co-author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of “Spring Roo in Action”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book (2012)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Current Focus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: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Reactive Microservices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Containers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ML/Deep Learning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70" y="3053933"/>
            <a:ext cx="1080930" cy="1365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2217648"/>
            <a:ext cx="1733160" cy="5255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019800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</a:rPr>
              <a:pPr/>
              <a:t>2</a:t>
            </a:fld>
            <a:endParaRPr lang="en-US" dirty="0">
              <a:latin typeface="Cadillac Sans 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126164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20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Streaming data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analytics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Kafka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&amp; Spark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Streaming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Deep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Learning &amp; NLP (Tensorflow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Next Steps/Enhancements</a:t>
            </a:r>
          </a:p>
        </p:txBody>
      </p:sp>
    </p:spTree>
    <p:extLst>
      <p:ext uri="{BB962C8B-B14F-4D97-AF65-F5344CB8AC3E}">
        <p14:creationId xmlns:p14="http://schemas.microsoft.com/office/powerpoint/2010/main" val="6225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Conclusions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4678" y="1600205"/>
            <a:ext cx="9947589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Classification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Logistic Regression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Spark MLlib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34301" y="5734052"/>
            <a:ext cx="812048" cy="52120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21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References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4678" y="1600205"/>
            <a:ext cx="9947589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Apache Spark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main website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Spark Machine Learning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Programming Guide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5"/>
              </a:rPr>
              <a:t>Logistic Regression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Apache Spark Data Pipelines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6"/>
              </a:rPr>
              <a:t>article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on InfoQ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Apache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Spark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7"/>
              </a:rPr>
              <a:t>article series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on InfoQ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34301" y="5734052"/>
            <a:ext cx="812048" cy="52120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22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Thank You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5779" name="Content Placeholder 3"/>
          <p:cNvSpPr>
            <a:spLocks noGrp="1"/>
          </p:cNvSpPr>
          <p:nvPr>
            <p:ph sz="quarter" idx="1"/>
          </p:nvPr>
        </p:nvSpPr>
        <p:spPr>
          <a:xfrm>
            <a:off x="614378" y="1600317"/>
            <a:ext cx="9948684" cy="48731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Contact Information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2"/>
              </a:rPr>
              <a:t>http://www.infoq.com/author/Srini-Penchikala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srinipenchikala@gmail.com</a:t>
            </a:r>
            <a:endParaRPr lang="en-US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@srinip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Big Data Processing using Apache Spark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  <a:hlinkClick r:id="rId4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Spring Roo in Action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Book</a:t>
            </a:r>
          </a:p>
        </p:txBody>
      </p:sp>
      <p:sp>
        <p:nvSpPr>
          <p:cNvPr id="7578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833629" y="5734597"/>
            <a:ext cx="813640" cy="520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125284" tIns="62642" rIns="125284" bIns="62642" numCol="1" anchorCtr="0" compatLnSpc="1">
            <a:prstTxWarp prst="textNoShape">
              <a:avLst/>
            </a:prstTxWarp>
          </a:bodyPr>
          <a:lstStyle/>
          <a:p>
            <a:fld id="{5D741251-2B9C-4B08-B68E-F1D17F67D7A5}" type="slidenum">
              <a:rPr lang="fr-FR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23</a:t>
            </a:fld>
            <a:endParaRPr lang="fr-FR" dirty="0" smtClean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Questions?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34301" y="5734052"/>
            <a:ext cx="812048" cy="52120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438400"/>
            <a:ext cx="3632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Role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Developers / Architects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Scientists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Analysts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DBAs, OPS Team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Other role?</a:t>
            </a:r>
          </a:p>
          <a:p>
            <a:pPr lvl="1"/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Experience in: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Machine Learning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Apache Spark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Spark MLlib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Scala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096000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Agenda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Machine Learning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Classification &amp; Regression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Spark MLlib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Sample Application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Demo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Conclusions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Q&amp;A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095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095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Machine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Learning Data Pipeline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63" y="1295400"/>
            <a:ext cx="9350637" cy="49641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647402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*Source: https</a:t>
            </a:r>
            <a:r>
              <a:rPr lang="en-US" sz="1400" dirty="0"/>
              <a:t>://www.infoq.com/articles/apache-sparkml-data-pipelines</a:t>
            </a:r>
          </a:p>
        </p:txBody>
      </p:sp>
    </p:spTree>
    <p:extLst>
      <p:ext uri="{BB962C8B-B14F-4D97-AF65-F5344CB8AC3E}">
        <p14:creationId xmlns:p14="http://schemas.microsoft.com/office/powerpoint/2010/main" val="17423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049000" y="6009532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47126"/>
              </p:ext>
            </p:extLst>
          </p:nvPr>
        </p:nvGraphicFramePr>
        <p:xfrm>
          <a:off x="685800" y="1600200"/>
          <a:ext cx="10591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Machine Learning Categories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3505200" cy="4525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32915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Machine Learning Algorithms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82473"/>
              </p:ext>
            </p:extLst>
          </p:nvPr>
        </p:nvGraphicFramePr>
        <p:xfrm>
          <a:off x="762000" y="1600200"/>
          <a:ext cx="10591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2179637"/>
            <a:ext cx="3505200" cy="258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019800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ML Algorithm Cheat Sheet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190" y="1490790"/>
            <a:ext cx="7423620" cy="47576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b="1" dirty="0" smtClean="0"/>
              <a:t>: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://download.microsoft.com/download/A/6/1/A613E11E-8F9C-424A-B99D-65344785C288/microsoft-machine-learning-algorithm-cheat-sheet-v6.pdf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96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26163"/>
            <a:ext cx="609600" cy="391268"/>
          </a:xfrm>
          <a:prstGeom prst="rect">
            <a:avLst/>
          </a:prstGeom>
        </p:spPr>
        <p:txBody>
          <a:bodyPr/>
          <a:lstStyle/>
          <a:p>
            <a:fld id="{DC6208FD-B595-44F9-B2A9-0264D20AFFF6}" type="slidenum">
              <a:rPr lang="en-US" smtClean="0">
                <a:latin typeface="Cadillac Sans A Light" panose="00000400000000000000" pitchFamily="2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Cadillac Sans A Light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Classification Use Cases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303311"/>
              </p:ext>
            </p:extLst>
          </p:nvPr>
        </p:nvGraphicFramePr>
        <p:xfrm>
          <a:off x="838200" y="1600200"/>
          <a:ext cx="10515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676400"/>
            <a:ext cx="3505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640B8AFB0BCA4195196B3598C0EA9D" ma:contentTypeVersion="0" ma:contentTypeDescription="Create a new document." ma:contentTypeScope="" ma:versionID="cb6bb46bdbae2bd435bb9d98b0867f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d9007bb28dfe10174f3766737c8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CDEB4F-CE56-42BB-8E8B-7664365A5924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6E87CE-5133-4DCA-A0EC-27E83AADF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98391A-E470-4E89-9358-CEF36283C4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815</Words>
  <Application>Microsoft Macintosh PowerPoint</Application>
  <PresentationFormat>Widescreen</PresentationFormat>
  <Paragraphs>205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Cadillac Sans A Light</vt:lpstr>
      <vt:lpstr>Calibri</vt:lpstr>
      <vt:lpstr>Century Gothic</vt:lpstr>
      <vt:lpstr>Courier New</vt:lpstr>
      <vt:lpstr>Arial</vt:lpstr>
      <vt:lpstr>Office Theme</vt:lpstr>
      <vt:lpstr>Logistic Regression using  Spark Machine Learning</vt:lpstr>
      <vt:lpstr>About Me</vt:lpstr>
      <vt:lpstr>Introductions</vt:lpstr>
      <vt:lpstr>Agenda</vt:lpstr>
      <vt:lpstr>Machine Learning Data Pipeline</vt:lpstr>
      <vt:lpstr>Machine Learning Categories</vt:lpstr>
      <vt:lpstr>Machine Learning Algorithms</vt:lpstr>
      <vt:lpstr>ML Algorithm Cheat Sheet</vt:lpstr>
      <vt:lpstr>Classification Use Cases</vt:lpstr>
      <vt:lpstr>Logistic Regression</vt:lpstr>
      <vt:lpstr>Logistic Regression Types</vt:lpstr>
      <vt:lpstr>Use Cases</vt:lpstr>
      <vt:lpstr>Spark Ecosystem with Spark MLlib</vt:lpstr>
      <vt:lpstr>Text Classification</vt:lpstr>
      <vt:lpstr>TF-IDF</vt:lpstr>
      <vt:lpstr>Sample Application</vt:lpstr>
      <vt:lpstr>Spam Detection Process</vt:lpstr>
      <vt:lpstr>Spark MLlib Classification API</vt:lpstr>
      <vt:lpstr>Demo</vt:lpstr>
      <vt:lpstr>Next Steps/Enhancements</vt:lpstr>
      <vt:lpstr>Conclusions</vt:lpstr>
      <vt:lpstr>References</vt:lpstr>
      <vt:lpstr>Thank You</vt:lpstr>
      <vt:lpstr>Questions?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Nerrisa</dc:creator>
  <cp:lastModifiedBy>Microsoft Office User</cp:lastModifiedBy>
  <cp:revision>137</cp:revision>
  <cp:lastPrinted>2017-10-04T03:55:45Z</cp:lastPrinted>
  <dcterms:created xsi:type="dcterms:W3CDTF">2013-01-07T17:42:02Z</dcterms:created>
  <dcterms:modified xsi:type="dcterms:W3CDTF">2017-10-05T02:23:30Z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0x010100A8640B8AFB0BCA4195196B3598C0EA9D</vt:lpwstr>
  </property>
</Properties>
</file>