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7"/>
  </p:notesMasterIdLst>
  <p:handoutMasterIdLst>
    <p:handoutMasterId r:id="rId18"/>
  </p:handoutMasterIdLst>
  <p:sldIdLst>
    <p:sldId id="256" r:id="rId2"/>
    <p:sldId id="263" r:id="rId3"/>
    <p:sldId id="262" r:id="rId4"/>
    <p:sldId id="264" r:id="rId5"/>
    <p:sldId id="265" r:id="rId6"/>
    <p:sldId id="268" r:id="rId7"/>
    <p:sldId id="269" r:id="rId8"/>
    <p:sldId id="266" r:id="rId9"/>
    <p:sldId id="270" r:id="rId10"/>
    <p:sldId id="258" r:id="rId11"/>
    <p:sldId id="279" r:id="rId12"/>
    <p:sldId id="274" r:id="rId13"/>
    <p:sldId id="276" r:id="rId14"/>
    <p:sldId id="277"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5C26B-802E-4F2C-B6F3-AF95605C6A88}" v="80" dt="2023-04-06T21:23:25.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elope Sanchez" userId="5bea38b57242e86f" providerId="LiveId" clId="{51C5C26B-802E-4F2C-B6F3-AF95605C6A88}"/>
    <pc:docChg chg="undo custSel addSld delSld modSld sldOrd">
      <pc:chgData name="Penelope Sanchez" userId="5bea38b57242e86f" providerId="LiveId" clId="{51C5C26B-802E-4F2C-B6F3-AF95605C6A88}" dt="2023-04-06T21:27:54.377" v="710" actId="47"/>
      <pc:docMkLst>
        <pc:docMk/>
      </pc:docMkLst>
      <pc:sldChg chg="addSp delSp modSp mod modClrScheme chgLayout">
        <pc:chgData name="Penelope Sanchez" userId="5bea38b57242e86f" providerId="LiveId" clId="{51C5C26B-802E-4F2C-B6F3-AF95605C6A88}" dt="2023-04-04T11:43:18.295" v="350" actId="313"/>
        <pc:sldMkLst>
          <pc:docMk/>
          <pc:sldMk cId="497607547" sldId="258"/>
        </pc:sldMkLst>
        <pc:spChg chg="mod ord">
          <ac:chgData name="Penelope Sanchez" userId="5bea38b57242e86f" providerId="LiveId" clId="{51C5C26B-802E-4F2C-B6F3-AF95605C6A88}" dt="2023-04-04T11:43:18.295" v="350" actId="313"/>
          <ac:spMkLst>
            <pc:docMk/>
            <pc:sldMk cId="497607547" sldId="258"/>
            <ac:spMk id="2" creationId="{921633EB-7DCB-4DDC-80AF-C885A3EE1245}"/>
          </ac:spMkLst>
        </pc:spChg>
        <pc:spChg chg="add del mod ord">
          <ac:chgData name="Penelope Sanchez" userId="5bea38b57242e86f" providerId="LiveId" clId="{51C5C26B-802E-4F2C-B6F3-AF95605C6A88}" dt="2023-04-04T11:03:22.358" v="248" actId="700"/>
          <ac:spMkLst>
            <pc:docMk/>
            <pc:sldMk cId="497607547" sldId="258"/>
            <ac:spMk id="4" creationId="{17E85936-34AE-FBCC-77BD-5C77F7D5579C}"/>
          </ac:spMkLst>
        </pc:spChg>
        <pc:spChg chg="add del mod">
          <ac:chgData name="Penelope Sanchez" userId="5bea38b57242e86f" providerId="LiveId" clId="{51C5C26B-802E-4F2C-B6F3-AF95605C6A88}" dt="2023-04-04T04:13:48.161" v="175"/>
          <ac:spMkLst>
            <pc:docMk/>
            <pc:sldMk cId="497607547" sldId="258"/>
            <ac:spMk id="4" creationId="{6A531385-0FB0-755E-2031-A42B887568A9}"/>
          </ac:spMkLst>
        </pc:spChg>
        <pc:picChg chg="del">
          <ac:chgData name="Penelope Sanchez" userId="5bea38b57242e86f" providerId="LiveId" clId="{51C5C26B-802E-4F2C-B6F3-AF95605C6A88}" dt="2023-04-04T11:03:12.914" v="247" actId="478"/>
          <ac:picMkLst>
            <pc:docMk/>
            <pc:sldMk cId="497607547" sldId="258"/>
            <ac:picMk id="11" creationId="{47D9BE16-119C-43B2-9AE6-18C4A150C0EF}"/>
          </ac:picMkLst>
        </pc:picChg>
        <pc:picChg chg="del mod">
          <ac:chgData name="Penelope Sanchez" userId="5bea38b57242e86f" providerId="LiveId" clId="{51C5C26B-802E-4F2C-B6F3-AF95605C6A88}" dt="2023-04-04T04:13:27.750" v="172" actId="478"/>
          <ac:picMkLst>
            <pc:docMk/>
            <pc:sldMk cId="497607547" sldId="258"/>
            <ac:picMk id="18" creationId="{BFEA8EC1-23A4-4843-A9C3-AE771D73392A}"/>
          </ac:picMkLst>
        </pc:picChg>
        <pc:picChg chg="add del">
          <ac:chgData name="Penelope Sanchez" userId="5bea38b57242e86f" providerId="LiveId" clId="{51C5C26B-802E-4F2C-B6F3-AF95605C6A88}" dt="2023-04-04T04:13:45.763" v="174"/>
          <ac:picMkLst>
            <pc:docMk/>
            <pc:sldMk cId="497607547" sldId="258"/>
            <ac:picMk id="5122" creationId="{9AA0C17A-1038-8BEB-DCDB-CFD894412CF5}"/>
          </ac:picMkLst>
        </pc:picChg>
        <pc:picChg chg="add mod ord">
          <ac:chgData name="Penelope Sanchez" userId="5bea38b57242e86f" providerId="LiveId" clId="{51C5C26B-802E-4F2C-B6F3-AF95605C6A88}" dt="2023-04-04T11:03:26.014" v="249" actId="26606"/>
          <ac:picMkLst>
            <pc:docMk/>
            <pc:sldMk cId="497607547" sldId="258"/>
            <ac:picMk id="5124" creationId="{982A3793-A116-F6B2-81C2-D0C5E5167B34}"/>
          </ac:picMkLst>
        </pc:picChg>
      </pc:sldChg>
      <pc:sldChg chg="modSp add del ord">
        <pc:chgData name="Penelope Sanchez" userId="5bea38b57242e86f" providerId="LiveId" clId="{51C5C26B-802E-4F2C-B6F3-AF95605C6A88}" dt="2023-04-04T11:00:22.804" v="182" actId="47"/>
        <pc:sldMkLst>
          <pc:docMk/>
          <pc:sldMk cId="4209322005" sldId="259"/>
        </pc:sldMkLst>
        <pc:graphicFrameChg chg="mod">
          <ac:chgData name="Penelope Sanchez" userId="5bea38b57242e86f" providerId="LiveId" clId="{51C5C26B-802E-4F2C-B6F3-AF95605C6A88}" dt="2023-04-04T04:06:55.233" v="166" actId="20577"/>
          <ac:graphicFrameMkLst>
            <pc:docMk/>
            <pc:sldMk cId="4209322005" sldId="259"/>
            <ac:graphicFrameMk id="6" creationId="{BF629521-FFD2-45DA-9D1D-A5F09BD5A2D9}"/>
          </ac:graphicFrameMkLst>
        </pc:graphicFrameChg>
      </pc:sldChg>
      <pc:sldChg chg="del">
        <pc:chgData name="Penelope Sanchez" userId="5bea38b57242e86f" providerId="LiveId" clId="{51C5C26B-802E-4F2C-B6F3-AF95605C6A88}" dt="2023-04-04T04:05:08.811" v="145" actId="47"/>
        <pc:sldMkLst>
          <pc:docMk/>
          <pc:sldMk cId="1703342593" sldId="261"/>
        </pc:sldMkLst>
      </pc:sldChg>
      <pc:sldChg chg="addSp delSp modSp mod">
        <pc:chgData name="Penelope Sanchez" userId="5bea38b57242e86f" providerId="LiveId" clId="{51C5C26B-802E-4F2C-B6F3-AF95605C6A88}" dt="2023-04-04T03:33:08.285" v="115" actId="255"/>
        <pc:sldMkLst>
          <pc:docMk/>
          <pc:sldMk cId="1637809479" sldId="262"/>
        </pc:sldMkLst>
        <pc:spChg chg="mod">
          <ac:chgData name="Penelope Sanchez" userId="5bea38b57242e86f" providerId="LiveId" clId="{51C5C26B-802E-4F2C-B6F3-AF95605C6A88}" dt="2023-04-04T03:02:29.963" v="16" actId="26606"/>
          <ac:spMkLst>
            <pc:docMk/>
            <pc:sldMk cId="1637809479" sldId="262"/>
            <ac:spMk id="2" creationId="{921633EB-7DCB-4DDC-80AF-C885A3EE1245}"/>
          </ac:spMkLst>
        </pc:spChg>
        <pc:spChg chg="add mod ord">
          <ac:chgData name="Penelope Sanchez" userId="5bea38b57242e86f" providerId="LiveId" clId="{51C5C26B-802E-4F2C-B6F3-AF95605C6A88}" dt="2023-04-04T03:33:08.285" v="115" actId="255"/>
          <ac:spMkLst>
            <pc:docMk/>
            <pc:sldMk cId="1637809479" sldId="262"/>
            <ac:spMk id="4" creationId="{B4F3AD09-B821-E1DC-B390-760AC670EE7F}"/>
          </ac:spMkLst>
        </pc:spChg>
        <pc:spChg chg="add del">
          <ac:chgData name="Penelope Sanchez" userId="5bea38b57242e86f" providerId="LiveId" clId="{51C5C26B-802E-4F2C-B6F3-AF95605C6A88}" dt="2023-04-04T03:02:09.456" v="12" actId="22"/>
          <ac:spMkLst>
            <pc:docMk/>
            <pc:sldMk cId="1637809479" sldId="262"/>
            <ac:spMk id="6" creationId="{48EB1DEF-1BD4-73DB-ACD8-1EA60C5A4A81}"/>
          </ac:spMkLst>
        </pc:spChg>
        <pc:spChg chg="add del mod">
          <ac:chgData name="Penelope Sanchez" userId="5bea38b57242e86f" providerId="LiveId" clId="{51C5C26B-802E-4F2C-B6F3-AF95605C6A88}" dt="2023-04-04T03:02:22.987" v="15"/>
          <ac:spMkLst>
            <pc:docMk/>
            <pc:sldMk cId="1637809479" sldId="262"/>
            <ac:spMk id="7" creationId="{8150AEBB-6C9E-D38A-E6AC-77687BD5765D}"/>
          </ac:spMkLst>
        </pc:spChg>
        <pc:picChg chg="del mod">
          <ac:chgData name="Penelope Sanchez" userId="5bea38b57242e86f" providerId="LiveId" clId="{51C5C26B-802E-4F2C-B6F3-AF95605C6A88}" dt="2023-04-04T03:02:20.227" v="14" actId="478"/>
          <ac:picMkLst>
            <pc:docMk/>
            <pc:sldMk cId="1637809479" sldId="262"/>
            <ac:picMk id="11" creationId="{47D9BE16-119C-43B2-9AE6-18C4A150C0EF}"/>
          </ac:picMkLst>
        </pc:picChg>
        <pc:picChg chg="del">
          <ac:chgData name="Penelope Sanchez" userId="5bea38b57242e86f" providerId="LiveId" clId="{51C5C26B-802E-4F2C-B6F3-AF95605C6A88}" dt="2023-04-04T03:01:24.733" v="6" actId="478"/>
          <ac:picMkLst>
            <pc:docMk/>
            <pc:sldMk cId="1637809479" sldId="262"/>
            <ac:picMk id="18" creationId="{BFEA8EC1-23A4-4843-A9C3-AE771D73392A}"/>
          </ac:picMkLst>
        </pc:picChg>
        <pc:picChg chg="add del">
          <ac:chgData name="Penelope Sanchez" userId="5bea38b57242e86f" providerId="LiveId" clId="{51C5C26B-802E-4F2C-B6F3-AF95605C6A88}" dt="2023-04-04T03:02:20.227" v="14" actId="478"/>
          <ac:picMkLst>
            <pc:docMk/>
            <pc:sldMk cId="1637809479" sldId="262"/>
            <ac:picMk id="1026" creationId="{C9C2CEF2-6FAE-E64E-D71C-0596B2B7AE4D}"/>
          </ac:picMkLst>
        </pc:picChg>
        <pc:picChg chg="add mod">
          <ac:chgData name="Penelope Sanchez" userId="5bea38b57242e86f" providerId="LiveId" clId="{51C5C26B-802E-4F2C-B6F3-AF95605C6A88}" dt="2023-04-04T03:02:29.963" v="16" actId="26606"/>
          <ac:picMkLst>
            <pc:docMk/>
            <pc:sldMk cId="1637809479" sldId="262"/>
            <ac:picMk id="1028" creationId="{35A0E1FE-59F8-CC88-6DC2-B1D312B949B5}"/>
          </ac:picMkLst>
        </pc:picChg>
      </pc:sldChg>
      <pc:sldChg chg="addSp delSp modSp mod">
        <pc:chgData name="Penelope Sanchez" userId="5bea38b57242e86f" providerId="LiveId" clId="{51C5C26B-802E-4F2C-B6F3-AF95605C6A88}" dt="2023-04-04T03:33:16.781" v="116" actId="255"/>
        <pc:sldMkLst>
          <pc:docMk/>
          <pc:sldMk cId="727964547" sldId="264"/>
        </pc:sldMkLst>
        <pc:spChg chg="mod">
          <ac:chgData name="Penelope Sanchez" userId="5bea38b57242e86f" providerId="LiveId" clId="{51C5C26B-802E-4F2C-B6F3-AF95605C6A88}" dt="2023-04-04T03:08:04.584" v="27" actId="26606"/>
          <ac:spMkLst>
            <pc:docMk/>
            <pc:sldMk cId="727964547" sldId="264"/>
            <ac:spMk id="2" creationId="{921633EB-7DCB-4DDC-80AF-C885A3EE1245}"/>
          </ac:spMkLst>
        </pc:spChg>
        <pc:spChg chg="add mod">
          <ac:chgData name="Penelope Sanchez" userId="5bea38b57242e86f" providerId="LiveId" clId="{51C5C26B-802E-4F2C-B6F3-AF95605C6A88}" dt="2023-04-04T03:33:16.781" v="116" actId="255"/>
          <ac:spMkLst>
            <pc:docMk/>
            <pc:sldMk cId="727964547" sldId="264"/>
            <ac:spMk id="4" creationId="{8C1B26AB-5A18-AD9B-7D76-7E37E9F8708B}"/>
          </ac:spMkLst>
        </pc:spChg>
        <pc:spChg chg="add del mod">
          <ac:chgData name="Penelope Sanchez" userId="5bea38b57242e86f" providerId="LiveId" clId="{51C5C26B-802E-4F2C-B6F3-AF95605C6A88}" dt="2023-04-04T03:07:58.866" v="26"/>
          <ac:spMkLst>
            <pc:docMk/>
            <pc:sldMk cId="727964547" sldId="264"/>
            <ac:spMk id="6" creationId="{407F595C-CB10-8036-8DD5-100E5BA03B15}"/>
          </ac:spMkLst>
        </pc:spChg>
        <pc:picChg chg="del">
          <ac:chgData name="Penelope Sanchez" userId="5bea38b57242e86f" providerId="LiveId" clId="{51C5C26B-802E-4F2C-B6F3-AF95605C6A88}" dt="2023-04-04T03:06:18.125" v="18" actId="478"/>
          <ac:picMkLst>
            <pc:docMk/>
            <pc:sldMk cId="727964547" sldId="264"/>
            <ac:picMk id="11" creationId="{47D9BE16-119C-43B2-9AE6-18C4A150C0EF}"/>
          </ac:picMkLst>
        </pc:picChg>
        <pc:picChg chg="del mod">
          <ac:chgData name="Penelope Sanchez" userId="5bea38b57242e86f" providerId="LiveId" clId="{51C5C26B-802E-4F2C-B6F3-AF95605C6A88}" dt="2023-04-04T03:07:52.290" v="25" actId="478"/>
          <ac:picMkLst>
            <pc:docMk/>
            <pc:sldMk cId="727964547" sldId="264"/>
            <ac:picMk id="18" creationId="{BFEA8EC1-23A4-4843-A9C3-AE771D73392A}"/>
          </ac:picMkLst>
        </pc:picChg>
        <pc:picChg chg="add del">
          <ac:chgData name="Penelope Sanchez" userId="5bea38b57242e86f" providerId="LiveId" clId="{51C5C26B-802E-4F2C-B6F3-AF95605C6A88}" dt="2023-04-04T03:07:26.445" v="21"/>
          <ac:picMkLst>
            <pc:docMk/>
            <pc:sldMk cId="727964547" sldId="264"/>
            <ac:picMk id="2050" creationId="{776AC218-ED02-394B-71D3-0E52710F5AAB}"/>
          </ac:picMkLst>
        </pc:picChg>
        <pc:picChg chg="add del">
          <ac:chgData name="Penelope Sanchez" userId="5bea38b57242e86f" providerId="LiveId" clId="{51C5C26B-802E-4F2C-B6F3-AF95605C6A88}" dt="2023-04-04T03:07:50.829" v="23"/>
          <ac:picMkLst>
            <pc:docMk/>
            <pc:sldMk cId="727964547" sldId="264"/>
            <ac:picMk id="2052" creationId="{83E71FAC-AE05-292E-6FE6-06355B63875B}"/>
          </ac:picMkLst>
        </pc:picChg>
        <pc:picChg chg="add mod">
          <ac:chgData name="Penelope Sanchez" userId="5bea38b57242e86f" providerId="LiveId" clId="{51C5C26B-802E-4F2C-B6F3-AF95605C6A88}" dt="2023-04-04T03:08:04.584" v="27" actId="26606"/>
          <ac:picMkLst>
            <pc:docMk/>
            <pc:sldMk cId="727964547" sldId="264"/>
            <ac:picMk id="2054" creationId="{1B88D3C0-FFDA-542B-C69F-DB7BB72F6ECF}"/>
          </ac:picMkLst>
        </pc:picChg>
      </pc:sldChg>
      <pc:sldChg chg="addSp delSp modSp mod">
        <pc:chgData name="Penelope Sanchez" userId="5bea38b57242e86f" providerId="LiveId" clId="{51C5C26B-802E-4F2C-B6F3-AF95605C6A88}" dt="2023-04-04T03:33:23.946" v="117" actId="255"/>
        <pc:sldMkLst>
          <pc:docMk/>
          <pc:sldMk cId="1089604287" sldId="265"/>
        </pc:sldMkLst>
        <pc:spChg chg="mod">
          <ac:chgData name="Penelope Sanchez" userId="5bea38b57242e86f" providerId="LiveId" clId="{51C5C26B-802E-4F2C-B6F3-AF95605C6A88}" dt="2023-04-04T03:32:54.126" v="112" actId="26606"/>
          <ac:spMkLst>
            <pc:docMk/>
            <pc:sldMk cId="1089604287" sldId="265"/>
            <ac:spMk id="2" creationId="{921633EB-7DCB-4DDC-80AF-C885A3EE1245}"/>
          </ac:spMkLst>
        </pc:spChg>
        <pc:spChg chg="add del mod">
          <ac:chgData name="Penelope Sanchez" userId="5bea38b57242e86f" providerId="LiveId" clId="{51C5C26B-802E-4F2C-B6F3-AF95605C6A88}" dt="2023-04-04T03:31:18.459" v="100"/>
          <ac:spMkLst>
            <pc:docMk/>
            <pc:sldMk cId="1089604287" sldId="265"/>
            <ac:spMk id="4" creationId="{846A5292-F414-2D10-F6FA-8B7ED0825997}"/>
          </ac:spMkLst>
        </pc:spChg>
        <pc:spChg chg="add mod ord">
          <ac:chgData name="Penelope Sanchez" userId="5bea38b57242e86f" providerId="LiveId" clId="{51C5C26B-802E-4F2C-B6F3-AF95605C6A88}" dt="2023-04-04T03:33:23.946" v="117" actId="255"/>
          <ac:spMkLst>
            <pc:docMk/>
            <pc:sldMk cId="1089604287" sldId="265"/>
            <ac:spMk id="6" creationId="{7D81F39D-0D7C-74AD-DB4C-9D42E6768A9F}"/>
          </ac:spMkLst>
        </pc:spChg>
        <pc:spChg chg="add del mod">
          <ac:chgData name="Penelope Sanchez" userId="5bea38b57242e86f" providerId="LiveId" clId="{51C5C26B-802E-4F2C-B6F3-AF95605C6A88}" dt="2023-04-04T03:32:08.548" v="106"/>
          <ac:spMkLst>
            <pc:docMk/>
            <pc:sldMk cId="1089604287" sldId="265"/>
            <ac:spMk id="7" creationId="{79B3B1FB-0413-D7BB-DF4A-A19ADFF17627}"/>
          </ac:spMkLst>
        </pc:spChg>
        <pc:spChg chg="add del mod">
          <ac:chgData name="Penelope Sanchez" userId="5bea38b57242e86f" providerId="LiveId" clId="{51C5C26B-802E-4F2C-B6F3-AF95605C6A88}" dt="2023-04-04T03:32:42.534" v="111"/>
          <ac:spMkLst>
            <pc:docMk/>
            <pc:sldMk cId="1089604287" sldId="265"/>
            <ac:spMk id="8" creationId="{E369F925-BE88-7ABD-1378-3197F16FBFA9}"/>
          </ac:spMkLst>
        </pc:spChg>
        <pc:picChg chg="del mod">
          <ac:chgData name="Penelope Sanchez" userId="5bea38b57242e86f" providerId="LiveId" clId="{51C5C26B-802E-4F2C-B6F3-AF95605C6A88}" dt="2023-04-04T03:22:31.389" v="35" actId="478"/>
          <ac:picMkLst>
            <pc:docMk/>
            <pc:sldMk cId="1089604287" sldId="265"/>
            <ac:picMk id="11" creationId="{47D9BE16-119C-43B2-9AE6-18C4A150C0EF}"/>
          </ac:picMkLst>
        </pc:picChg>
        <pc:picChg chg="del mod">
          <ac:chgData name="Penelope Sanchez" userId="5bea38b57242e86f" providerId="LiveId" clId="{51C5C26B-802E-4F2C-B6F3-AF95605C6A88}" dt="2023-04-04T03:28:35.320" v="88" actId="478"/>
          <ac:picMkLst>
            <pc:docMk/>
            <pc:sldMk cId="1089604287" sldId="265"/>
            <ac:picMk id="18" creationId="{BFEA8EC1-23A4-4843-A9C3-AE771D73392A}"/>
          </ac:picMkLst>
        </pc:picChg>
        <pc:picChg chg="add del mod">
          <ac:chgData name="Penelope Sanchez" userId="5bea38b57242e86f" providerId="LiveId" clId="{51C5C26B-802E-4F2C-B6F3-AF95605C6A88}" dt="2023-04-04T03:31:51.901" v="101" actId="478"/>
          <ac:picMkLst>
            <pc:docMk/>
            <pc:sldMk cId="1089604287" sldId="265"/>
            <ac:picMk id="3074" creationId="{9C93816B-75D0-7767-57B3-1FFF660CA616}"/>
          </ac:picMkLst>
        </pc:picChg>
        <pc:picChg chg="add del">
          <ac:chgData name="Penelope Sanchez" userId="5bea38b57242e86f" providerId="LiveId" clId="{51C5C26B-802E-4F2C-B6F3-AF95605C6A88}" dt="2023-04-04T03:31:54.010" v="103"/>
          <ac:picMkLst>
            <pc:docMk/>
            <pc:sldMk cId="1089604287" sldId="265"/>
            <ac:picMk id="3076" creationId="{9D009635-1F68-1530-F575-42B5AA8C51BD}"/>
          </ac:picMkLst>
        </pc:picChg>
        <pc:picChg chg="add del mod">
          <ac:chgData name="Penelope Sanchez" userId="5bea38b57242e86f" providerId="LiveId" clId="{51C5C26B-802E-4F2C-B6F3-AF95605C6A88}" dt="2023-04-04T03:32:03.313" v="105"/>
          <ac:picMkLst>
            <pc:docMk/>
            <pc:sldMk cId="1089604287" sldId="265"/>
            <ac:picMk id="3078" creationId="{861734FD-EFF6-33F5-5AFF-C4987A247EC8}"/>
          </ac:picMkLst>
        </pc:picChg>
        <pc:picChg chg="add del mod">
          <ac:chgData name="Penelope Sanchez" userId="5bea38b57242e86f" providerId="LiveId" clId="{51C5C26B-802E-4F2C-B6F3-AF95605C6A88}" dt="2023-04-04T03:32:35.358" v="108" actId="478"/>
          <ac:picMkLst>
            <pc:docMk/>
            <pc:sldMk cId="1089604287" sldId="265"/>
            <ac:picMk id="3080" creationId="{58F89E32-B15A-DC53-B023-8B589BCECC14}"/>
          </ac:picMkLst>
        </pc:picChg>
        <pc:picChg chg="add del">
          <ac:chgData name="Penelope Sanchez" userId="5bea38b57242e86f" providerId="LiveId" clId="{51C5C26B-802E-4F2C-B6F3-AF95605C6A88}" dt="2023-04-04T03:32:40.789" v="110" actId="478"/>
          <ac:picMkLst>
            <pc:docMk/>
            <pc:sldMk cId="1089604287" sldId="265"/>
            <ac:picMk id="3082" creationId="{05189F32-CA75-79E1-C8EC-8E419536B6B0}"/>
          </ac:picMkLst>
        </pc:picChg>
        <pc:picChg chg="add mod">
          <ac:chgData name="Penelope Sanchez" userId="5bea38b57242e86f" providerId="LiveId" clId="{51C5C26B-802E-4F2C-B6F3-AF95605C6A88}" dt="2023-04-04T03:32:54.126" v="112" actId="26606"/>
          <ac:picMkLst>
            <pc:docMk/>
            <pc:sldMk cId="1089604287" sldId="265"/>
            <ac:picMk id="3084" creationId="{46800F18-1587-CC13-4376-667B3CB50AFA}"/>
          </ac:picMkLst>
        </pc:picChg>
      </pc:sldChg>
      <pc:sldChg chg="addSp delSp modSp mod">
        <pc:chgData name="Penelope Sanchez" userId="5bea38b57242e86f" providerId="LiveId" clId="{51C5C26B-802E-4F2C-B6F3-AF95605C6A88}" dt="2023-04-04T11:16:10.554" v="292"/>
        <pc:sldMkLst>
          <pc:docMk/>
          <pc:sldMk cId="491447078" sldId="266"/>
        </pc:sldMkLst>
        <pc:spChg chg="add del mod">
          <ac:chgData name="Penelope Sanchez" userId="5bea38b57242e86f" providerId="LiveId" clId="{51C5C26B-802E-4F2C-B6F3-AF95605C6A88}" dt="2023-04-04T11:16:10.554" v="292"/>
          <ac:spMkLst>
            <pc:docMk/>
            <pc:sldMk cId="491447078" sldId="266"/>
            <ac:spMk id="3" creationId="{178B189B-663B-4694-0507-5ECC97CDB54A}"/>
          </ac:spMkLst>
        </pc:spChg>
        <pc:spChg chg="add del mod">
          <ac:chgData name="Penelope Sanchez" userId="5bea38b57242e86f" providerId="LiveId" clId="{51C5C26B-802E-4F2C-B6F3-AF95605C6A88}" dt="2023-04-04T03:47:41.303" v="119"/>
          <ac:spMkLst>
            <pc:docMk/>
            <pc:sldMk cId="491447078" sldId="266"/>
            <ac:spMk id="4" creationId="{E814A1B8-5722-817D-46C5-36DEBFE37322}"/>
          </ac:spMkLst>
        </pc:spChg>
        <pc:spChg chg="add mod">
          <ac:chgData name="Penelope Sanchez" userId="5bea38b57242e86f" providerId="LiveId" clId="{51C5C26B-802E-4F2C-B6F3-AF95605C6A88}" dt="2023-04-04T11:05:07.787" v="251" actId="6549"/>
          <ac:spMkLst>
            <pc:docMk/>
            <pc:sldMk cId="491447078" sldId="266"/>
            <ac:spMk id="6" creationId="{56EC8BE9-5FD3-724E-11B3-59B4E5AB9A65}"/>
          </ac:spMkLst>
        </pc:spChg>
        <pc:graphicFrameChg chg="add del mod">
          <ac:chgData name="Penelope Sanchez" userId="5bea38b57242e86f" providerId="LiveId" clId="{51C5C26B-802E-4F2C-B6F3-AF95605C6A88}" dt="2023-04-04T11:13:46.489" v="289"/>
          <ac:graphicFrameMkLst>
            <pc:docMk/>
            <pc:sldMk cId="491447078" sldId="266"/>
            <ac:graphicFrameMk id="4" creationId="{51F43CA8-FC25-07B0-86B7-7EC65E514A77}"/>
          </ac:graphicFrameMkLst>
        </pc:graphicFrameChg>
        <pc:graphicFrameChg chg="add del mod">
          <ac:chgData name="Penelope Sanchez" userId="5bea38b57242e86f" providerId="LiveId" clId="{51C5C26B-802E-4F2C-B6F3-AF95605C6A88}" dt="2023-04-04T11:15:59.833" v="291"/>
          <ac:graphicFrameMkLst>
            <pc:docMk/>
            <pc:sldMk cId="491447078" sldId="266"/>
            <ac:graphicFrameMk id="5" creationId="{0EC28614-7C44-3822-FFB1-5158F5E07DB7}"/>
          </ac:graphicFrameMkLst>
        </pc:graphicFrameChg>
        <pc:picChg chg="add mod">
          <ac:chgData name="Penelope Sanchez" userId="5bea38b57242e86f" providerId="LiveId" clId="{51C5C26B-802E-4F2C-B6F3-AF95605C6A88}" dt="2023-04-04T11:16:10.554" v="292"/>
          <ac:picMkLst>
            <pc:docMk/>
            <pc:sldMk cId="491447078" sldId="266"/>
            <ac:picMk id="7" creationId="{A7D2461A-67E3-0941-4818-594CCBDB4CE2}"/>
          </ac:picMkLst>
        </pc:picChg>
        <pc:picChg chg="del">
          <ac:chgData name="Penelope Sanchez" userId="5bea38b57242e86f" providerId="LiveId" clId="{51C5C26B-802E-4F2C-B6F3-AF95605C6A88}" dt="2023-04-04T03:47:45.494" v="120" actId="478"/>
          <ac:picMkLst>
            <pc:docMk/>
            <pc:sldMk cId="491447078" sldId="266"/>
            <ac:picMk id="11" creationId="{47D9BE16-119C-43B2-9AE6-18C4A150C0EF}"/>
          </ac:picMkLst>
        </pc:picChg>
        <pc:picChg chg="del">
          <ac:chgData name="Penelope Sanchez" userId="5bea38b57242e86f" providerId="LiveId" clId="{51C5C26B-802E-4F2C-B6F3-AF95605C6A88}" dt="2023-04-04T03:47:37.048" v="118" actId="478"/>
          <ac:picMkLst>
            <pc:docMk/>
            <pc:sldMk cId="491447078" sldId="266"/>
            <ac:picMk id="18" creationId="{BFEA8EC1-23A4-4843-A9C3-AE771D73392A}"/>
          </ac:picMkLst>
        </pc:picChg>
        <pc:picChg chg="add del mod">
          <ac:chgData name="Penelope Sanchez" userId="5bea38b57242e86f" providerId="LiveId" clId="{51C5C26B-802E-4F2C-B6F3-AF95605C6A88}" dt="2023-04-04T11:13:40.601" v="287" actId="478"/>
          <ac:picMkLst>
            <pc:docMk/>
            <pc:sldMk cId="491447078" sldId="266"/>
            <ac:picMk id="4098" creationId="{FE00D71D-D51B-21E7-88DD-C4303622CBE0}"/>
          </ac:picMkLst>
        </pc:picChg>
      </pc:sldChg>
      <pc:sldChg chg="addSp delSp modSp del mod modClrScheme modAnim chgLayout">
        <pc:chgData name="Penelope Sanchez" userId="5bea38b57242e86f" providerId="LiveId" clId="{51C5C26B-802E-4F2C-B6F3-AF95605C6A88}" dt="2023-04-06T21:27:54.377" v="710" actId="47"/>
        <pc:sldMkLst>
          <pc:docMk/>
          <pc:sldMk cId="4116173145" sldId="267"/>
        </pc:sldMkLst>
        <pc:spChg chg="mod ord">
          <ac:chgData name="Penelope Sanchez" userId="5bea38b57242e86f" providerId="LiveId" clId="{51C5C26B-802E-4F2C-B6F3-AF95605C6A88}" dt="2023-04-04T04:09:48.278" v="170" actId="20577"/>
          <ac:spMkLst>
            <pc:docMk/>
            <pc:sldMk cId="4116173145" sldId="267"/>
            <ac:spMk id="2" creationId="{921633EB-7DCB-4DDC-80AF-C885A3EE1245}"/>
          </ac:spMkLst>
        </pc:spChg>
        <pc:spChg chg="add del mod ord">
          <ac:chgData name="Penelope Sanchez" userId="5bea38b57242e86f" providerId="LiveId" clId="{51C5C26B-802E-4F2C-B6F3-AF95605C6A88}" dt="2023-04-04T04:02:12.524" v="134" actId="700"/>
          <ac:spMkLst>
            <pc:docMk/>
            <pc:sldMk cId="4116173145" sldId="267"/>
            <ac:spMk id="4" creationId="{1626BCD4-F11E-7904-0FAC-75328180E861}"/>
          </ac:spMkLst>
        </pc:spChg>
        <pc:spChg chg="add del mod">
          <ac:chgData name="Penelope Sanchez" userId="5bea38b57242e86f" providerId="LiveId" clId="{51C5C26B-802E-4F2C-B6F3-AF95605C6A88}" dt="2023-04-04T04:02:31.534" v="136"/>
          <ac:spMkLst>
            <pc:docMk/>
            <pc:sldMk cId="4116173145" sldId="267"/>
            <ac:spMk id="6" creationId="{9D80E8B4-7A04-0992-23C3-5633CE877160}"/>
          </ac:spMkLst>
        </pc:spChg>
        <pc:picChg chg="add mod">
          <ac:chgData name="Penelope Sanchez" userId="5bea38b57242e86f" providerId="LiveId" clId="{51C5C26B-802E-4F2C-B6F3-AF95605C6A88}" dt="2023-04-04T04:04:40.384" v="142" actId="1076"/>
          <ac:picMkLst>
            <pc:docMk/>
            <pc:sldMk cId="4116173145" sldId="267"/>
            <ac:picMk id="7" creationId="{C8B9B53E-D139-A96F-9BE8-124FD8BF540B}"/>
          </ac:picMkLst>
        </pc:picChg>
        <pc:picChg chg="del">
          <ac:chgData name="Penelope Sanchez" userId="5bea38b57242e86f" providerId="LiveId" clId="{51C5C26B-802E-4F2C-B6F3-AF95605C6A88}" dt="2023-04-04T04:01:57.936" v="133" actId="478"/>
          <ac:picMkLst>
            <pc:docMk/>
            <pc:sldMk cId="4116173145" sldId="267"/>
            <ac:picMk id="11" creationId="{47D9BE16-119C-43B2-9AE6-18C4A150C0EF}"/>
          </ac:picMkLst>
        </pc:picChg>
        <pc:picChg chg="del mod ord">
          <ac:chgData name="Penelope Sanchez" userId="5bea38b57242e86f" providerId="LiveId" clId="{51C5C26B-802E-4F2C-B6F3-AF95605C6A88}" dt="2023-04-04T04:02:14.838" v="135" actId="478"/>
          <ac:picMkLst>
            <pc:docMk/>
            <pc:sldMk cId="4116173145" sldId="267"/>
            <ac:picMk id="18" creationId="{BFEA8EC1-23A4-4843-A9C3-AE771D73392A}"/>
          </ac:picMkLst>
        </pc:picChg>
      </pc:sldChg>
      <pc:sldChg chg="addSp delSp modSp mod delAnim modAnim">
        <pc:chgData name="Penelope Sanchez" userId="5bea38b57242e86f" providerId="LiveId" clId="{51C5C26B-802E-4F2C-B6F3-AF95605C6A88}" dt="2023-04-06T21:27:44.068" v="709" actId="20577"/>
        <pc:sldMkLst>
          <pc:docMk/>
          <pc:sldMk cId="4220885877" sldId="269"/>
        </pc:sldMkLst>
        <pc:spChg chg="mod">
          <ac:chgData name="Penelope Sanchez" userId="5bea38b57242e86f" providerId="LiveId" clId="{51C5C26B-802E-4F2C-B6F3-AF95605C6A88}" dt="2023-04-06T21:27:44.068" v="709" actId="20577"/>
          <ac:spMkLst>
            <pc:docMk/>
            <pc:sldMk cId="4220885877" sldId="269"/>
            <ac:spMk id="2" creationId="{921633EB-7DCB-4DDC-80AF-C885A3EE1245}"/>
          </ac:spMkLst>
        </pc:spChg>
        <pc:spChg chg="mod">
          <ac:chgData name="Penelope Sanchez" userId="5bea38b57242e86f" providerId="LiveId" clId="{51C5C26B-802E-4F2C-B6F3-AF95605C6A88}" dt="2023-04-06T21:27:38.497" v="702" actId="20577"/>
          <ac:spMkLst>
            <pc:docMk/>
            <pc:sldMk cId="4220885877" sldId="269"/>
            <ac:spMk id="3" creationId="{3DB41A71-D4F8-2B34-175F-17C67F31A157}"/>
          </ac:spMkLst>
        </pc:spChg>
        <pc:spChg chg="add del mod">
          <ac:chgData name="Penelope Sanchez" userId="5bea38b57242e86f" providerId="LiveId" clId="{51C5C26B-802E-4F2C-B6F3-AF95605C6A88}" dt="2023-04-06T21:23:25.371" v="583"/>
          <ac:spMkLst>
            <pc:docMk/>
            <pc:sldMk cId="4220885877" sldId="269"/>
            <ac:spMk id="4" creationId="{67C30224-E8AC-6DB4-F599-8669FDEF9FBF}"/>
          </ac:spMkLst>
        </pc:spChg>
        <pc:picChg chg="add del mod">
          <ac:chgData name="Penelope Sanchez" userId="5bea38b57242e86f" providerId="LiveId" clId="{51C5C26B-802E-4F2C-B6F3-AF95605C6A88}" dt="2023-04-06T21:23:23.021" v="582" actId="478"/>
          <ac:picMkLst>
            <pc:docMk/>
            <pc:sldMk cId="4220885877" sldId="269"/>
            <ac:picMk id="5" creationId="{3D8F8E2C-05A6-4C2F-EC5F-1113979DEFBA}"/>
          </ac:picMkLst>
        </pc:picChg>
        <pc:picChg chg="add mod">
          <ac:chgData name="Penelope Sanchez" userId="5bea38b57242e86f" providerId="LiveId" clId="{51C5C26B-802E-4F2C-B6F3-AF95605C6A88}" dt="2023-04-06T21:23:25.371" v="583"/>
          <ac:picMkLst>
            <pc:docMk/>
            <pc:sldMk cId="4220885877" sldId="269"/>
            <ac:picMk id="6" creationId="{3DD0E094-9E8E-41FD-03A5-C07B733031D5}"/>
          </ac:picMkLst>
        </pc:picChg>
        <pc:picChg chg="del">
          <ac:chgData name="Penelope Sanchez" userId="5bea38b57242e86f" providerId="LiveId" clId="{51C5C26B-802E-4F2C-B6F3-AF95605C6A88}" dt="2023-04-06T21:23:19.457" v="580" actId="478"/>
          <ac:picMkLst>
            <pc:docMk/>
            <pc:sldMk cId="4220885877" sldId="269"/>
            <ac:picMk id="1026" creationId="{E0C3BDC6-2A84-547E-B90F-3C9DAF827986}"/>
          </ac:picMkLst>
        </pc:picChg>
      </pc:sldChg>
      <pc:sldChg chg="addSp delSp modSp mod">
        <pc:chgData name="Penelope Sanchez" userId="5bea38b57242e86f" providerId="LiveId" clId="{51C5C26B-802E-4F2C-B6F3-AF95605C6A88}" dt="2023-04-04T10:52:10.798" v="180" actId="14100"/>
        <pc:sldMkLst>
          <pc:docMk/>
          <pc:sldMk cId="1592574564" sldId="270"/>
        </pc:sldMkLst>
        <pc:spChg chg="add del mod">
          <ac:chgData name="Penelope Sanchez" userId="5bea38b57242e86f" providerId="LiveId" clId="{51C5C26B-802E-4F2C-B6F3-AF95605C6A88}" dt="2023-04-04T10:51:56.247" v="177"/>
          <ac:spMkLst>
            <pc:docMk/>
            <pc:sldMk cId="1592574564" sldId="270"/>
            <ac:spMk id="4" creationId="{18E52CD9-73AE-D3FA-0BAD-6F7C16FDA9D0}"/>
          </ac:spMkLst>
        </pc:spChg>
        <pc:picChg chg="add mod">
          <ac:chgData name="Penelope Sanchez" userId="5bea38b57242e86f" providerId="LiveId" clId="{51C5C26B-802E-4F2C-B6F3-AF95605C6A88}" dt="2023-04-04T10:52:10.798" v="180" actId="14100"/>
          <ac:picMkLst>
            <pc:docMk/>
            <pc:sldMk cId="1592574564" sldId="270"/>
            <ac:picMk id="5" creationId="{782220A8-CA76-8F0A-3FBA-B3104B4C5215}"/>
          </ac:picMkLst>
        </pc:picChg>
        <pc:picChg chg="del">
          <ac:chgData name="Penelope Sanchez" userId="5bea38b57242e86f" providerId="LiveId" clId="{51C5C26B-802E-4F2C-B6F3-AF95605C6A88}" dt="2023-04-04T10:51:06.385" v="176" actId="478"/>
          <ac:picMkLst>
            <pc:docMk/>
            <pc:sldMk cId="1592574564" sldId="270"/>
            <ac:picMk id="4098" creationId="{FE00D71D-D51B-21E7-88DD-C4303622CBE0}"/>
          </ac:picMkLst>
        </pc:picChg>
      </pc:sldChg>
      <pc:sldChg chg="addSp delSp modSp new del mod ord">
        <pc:chgData name="Penelope Sanchez" userId="5bea38b57242e86f" providerId="LiveId" clId="{51C5C26B-802E-4F2C-B6F3-AF95605C6A88}" dt="2023-04-04T11:16:26.517" v="293" actId="47"/>
        <pc:sldMkLst>
          <pc:docMk/>
          <pc:sldMk cId="974645527" sldId="271"/>
        </pc:sldMkLst>
        <pc:spChg chg="mod">
          <ac:chgData name="Penelope Sanchez" userId="5bea38b57242e86f" providerId="LiveId" clId="{51C5C26B-802E-4F2C-B6F3-AF95605C6A88}" dt="2023-04-04T11:07:16.727" v="272" actId="20577"/>
          <ac:spMkLst>
            <pc:docMk/>
            <pc:sldMk cId="974645527" sldId="271"/>
            <ac:spMk id="2" creationId="{DA93EFF5-AB37-1EE2-5CCA-0A3DBFCE3FE1}"/>
          </ac:spMkLst>
        </pc:spChg>
        <pc:spChg chg="mod">
          <ac:chgData name="Penelope Sanchez" userId="5bea38b57242e86f" providerId="LiveId" clId="{51C5C26B-802E-4F2C-B6F3-AF95605C6A88}" dt="2023-04-04T11:02:15.867" v="232" actId="20577"/>
          <ac:spMkLst>
            <pc:docMk/>
            <pc:sldMk cId="974645527" sldId="271"/>
            <ac:spMk id="3" creationId="{2B2488A1-369E-3C7F-2C8A-A0FC12FBDF23}"/>
          </ac:spMkLst>
        </pc:spChg>
        <pc:spChg chg="add del mod">
          <ac:chgData name="Penelope Sanchez" userId="5bea38b57242e86f" providerId="LiveId" clId="{51C5C26B-802E-4F2C-B6F3-AF95605C6A88}" dt="2023-04-04T11:02:02.444" v="204" actId="478"/>
          <ac:spMkLst>
            <pc:docMk/>
            <pc:sldMk cId="974645527" sldId="271"/>
            <ac:spMk id="5" creationId="{8D4A653B-321A-46AF-8C3A-6EE7A220B580}"/>
          </ac:spMkLst>
        </pc:spChg>
      </pc:sldChg>
      <pc:sldChg chg="del">
        <pc:chgData name="Penelope Sanchez" userId="5bea38b57242e86f" providerId="LiveId" clId="{51C5C26B-802E-4F2C-B6F3-AF95605C6A88}" dt="2023-04-04T11:00:18.875" v="181" actId="47"/>
        <pc:sldMkLst>
          <pc:docMk/>
          <pc:sldMk cId="2259358848" sldId="271"/>
        </pc:sldMkLst>
      </pc:sldChg>
      <pc:sldChg chg="delSp modSp add del mod">
        <pc:chgData name="Penelope Sanchez" userId="5bea38b57242e86f" providerId="LiveId" clId="{51C5C26B-802E-4F2C-B6F3-AF95605C6A88}" dt="2023-04-04T11:06:48.549" v="265" actId="47"/>
        <pc:sldMkLst>
          <pc:docMk/>
          <pc:sldMk cId="37762405" sldId="272"/>
        </pc:sldMkLst>
        <pc:spChg chg="mod">
          <ac:chgData name="Penelope Sanchez" userId="5bea38b57242e86f" providerId="LiveId" clId="{51C5C26B-802E-4F2C-B6F3-AF95605C6A88}" dt="2023-04-04T11:01:53.630" v="202" actId="207"/>
          <ac:spMkLst>
            <pc:docMk/>
            <pc:sldMk cId="37762405" sldId="272"/>
            <ac:spMk id="2" creationId="{DA93EFF5-AB37-1EE2-5CCA-0A3DBFCE3FE1}"/>
          </ac:spMkLst>
        </pc:spChg>
        <pc:spChg chg="mod">
          <ac:chgData name="Penelope Sanchez" userId="5bea38b57242e86f" providerId="LiveId" clId="{51C5C26B-802E-4F2C-B6F3-AF95605C6A88}" dt="2023-04-04T11:02:45.463" v="236"/>
          <ac:spMkLst>
            <pc:docMk/>
            <pc:sldMk cId="37762405" sldId="272"/>
            <ac:spMk id="3" creationId="{2B2488A1-369E-3C7F-2C8A-A0FC12FBDF23}"/>
          </ac:spMkLst>
        </pc:spChg>
        <pc:spChg chg="del mod">
          <ac:chgData name="Penelope Sanchez" userId="5bea38b57242e86f" providerId="LiveId" clId="{51C5C26B-802E-4F2C-B6F3-AF95605C6A88}" dt="2023-04-04T11:02:34.835" v="235" actId="478"/>
          <ac:spMkLst>
            <pc:docMk/>
            <pc:sldMk cId="37762405" sldId="272"/>
            <ac:spMk id="5" creationId="{8D4A653B-321A-46AF-8C3A-6EE7A220B580}"/>
          </ac:spMkLst>
        </pc:spChg>
      </pc:sldChg>
      <pc:sldChg chg="modSp add del mod">
        <pc:chgData name="Penelope Sanchez" userId="5bea38b57242e86f" providerId="LiveId" clId="{51C5C26B-802E-4F2C-B6F3-AF95605C6A88}" dt="2023-04-04T11:06:49.258" v="266" actId="47"/>
        <pc:sldMkLst>
          <pc:docMk/>
          <pc:sldMk cId="1920974204" sldId="273"/>
        </pc:sldMkLst>
        <pc:spChg chg="mod">
          <ac:chgData name="Penelope Sanchez" userId="5bea38b57242e86f" providerId="LiveId" clId="{51C5C26B-802E-4F2C-B6F3-AF95605C6A88}" dt="2023-04-04T11:02:56.837" v="246" actId="20577"/>
          <ac:spMkLst>
            <pc:docMk/>
            <pc:sldMk cId="1920974204" sldId="273"/>
            <ac:spMk id="2" creationId="{DA93EFF5-AB37-1EE2-5CCA-0A3DBFCE3FE1}"/>
          </ac:spMkLst>
        </pc:spChg>
      </pc:sldChg>
      <pc:sldChg chg="addSp delSp modSp add mod">
        <pc:chgData name="Penelope Sanchez" userId="5bea38b57242e86f" providerId="LiveId" clId="{51C5C26B-802E-4F2C-B6F3-AF95605C6A88}" dt="2023-04-04T11:06:11.906" v="260"/>
        <pc:sldMkLst>
          <pc:docMk/>
          <pc:sldMk cId="129781431" sldId="274"/>
        </pc:sldMkLst>
        <pc:spChg chg="del mod">
          <ac:chgData name="Penelope Sanchez" userId="5bea38b57242e86f" providerId="LiveId" clId="{51C5C26B-802E-4F2C-B6F3-AF95605C6A88}" dt="2023-04-04T11:06:05.639" v="259" actId="478"/>
          <ac:spMkLst>
            <pc:docMk/>
            <pc:sldMk cId="129781431" sldId="274"/>
            <ac:spMk id="2" creationId="{7F2616EE-270D-4F4C-BA1F-2708D387B800}"/>
          </ac:spMkLst>
        </pc:spChg>
        <pc:spChg chg="add mod">
          <ac:chgData name="Penelope Sanchez" userId="5bea38b57242e86f" providerId="LiveId" clId="{51C5C26B-802E-4F2C-B6F3-AF95605C6A88}" dt="2023-04-04T11:06:05.639" v="259" actId="478"/>
          <ac:spMkLst>
            <pc:docMk/>
            <pc:sldMk cId="129781431" sldId="274"/>
            <ac:spMk id="4" creationId="{FB98FD37-141E-8EC1-4DBF-040A71270063}"/>
          </ac:spMkLst>
        </pc:spChg>
        <pc:graphicFrameChg chg="mod">
          <ac:chgData name="Penelope Sanchez" userId="5bea38b57242e86f" providerId="LiveId" clId="{51C5C26B-802E-4F2C-B6F3-AF95605C6A88}" dt="2023-04-04T11:06:11.906" v="260"/>
          <ac:graphicFrameMkLst>
            <pc:docMk/>
            <pc:sldMk cId="129781431" sldId="274"/>
            <ac:graphicFrameMk id="6" creationId="{BF629521-FFD2-45DA-9D1D-A5F09BD5A2D9}"/>
          </ac:graphicFrameMkLst>
        </pc:graphicFrameChg>
      </pc:sldChg>
      <pc:sldChg chg="add del">
        <pc:chgData name="Penelope Sanchez" userId="5bea38b57242e86f" providerId="LiveId" clId="{51C5C26B-802E-4F2C-B6F3-AF95605C6A88}" dt="2023-04-04T11:07:36.968" v="273" actId="47"/>
        <pc:sldMkLst>
          <pc:docMk/>
          <pc:sldMk cId="2715342107" sldId="275"/>
        </pc:sldMkLst>
      </pc:sldChg>
      <pc:sldChg chg="modSp add">
        <pc:chgData name="Penelope Sanchez" userId="5bea38b57242e86f" providerId="LiveId" clId="{51C5C26B-802E-4F2C-B6F3-AF95605C6A88}" dt="2023-04-04T11:06:46.840" v="264" actId="20577"/>
        <pc:sldMkLst>
          <pc:docMk/>
          <pc:sldMk cId="134487165" sldId="276"/>
        </pc:sldMkLst>
        <pc:graphicFrameChg chg="mod">
          <ac:chgData name="Penelope Sanchez" userId="5bea38b57242e86f" providerId="LiveId" clId="{51C5C26B-802E-4F2C-B6F3-AF95605C6A88}" dt="2023-04-04T11:06:46.840" v="264" actId="20577"/>
          <ac:graphicFrameMkLst>
            <pc:docMk/>
            <pc:sldMk cId="134487165" sldId="276"/>
            <ac:graphicFrameMk id="6" creationId="{BF629521-FFD2-45DA-9D1D-A5F09BD5A2D9}"/>
          </ac:graphicFrameMkLst>
        </pc:graphicFrameChg>
      </pc:sldChg>
      <pc:sldChg chg="modSp add mod">
        <pc:chgData name="Penelope Sanchez" userId="5bea38b57242e86f" providerId="LiveId" clId="{51C5C26B-802E-4F2C-B6F3-AF95605C6A88}" dt="2023-04-04T11:19:52.720" v="332" actId="6549"/>
        <pc:sldMkLst>
          <pc:docMk/>
          <pc:sldMk cId="1484594567" sldId="277"/>
        </pc:sldMkLst>
        <pc:spChg chg="mod">
          <ac:chgData name="Penelope Sanchez" userId="5bea38b57242e86f" providerId="LiveId" clId="{51C5C26B-802E-4F2C-B6F3-AF95605C6A88}" dt="2023-04-04T11:07:50.954" v="285" actId="20577"/>
          <ac:spMkLst>
            <pc:docMk/>
            <pc:sldMk cId="1484594567" sldId="277"/>
            <ac:spMk id="2" creationId="{DA93EFF5-AB37-1EE2-5CCA-0A3DBFCE3FE1}"/>
          </ac:spMkLst>
        </pc:spChg>
        <pc:spChg chg="mod">
          <ac:chgData name="Penelope Sanchez" userId="5bea38b57242e86f" providerId="LiveId" clId="{51C5C26B-802E-4F2C-B6F3-AF95605C6A88}" dt="2023-04-04T11:19:52.720" v="332" actId="6549"/>
          <ac:spMkLst>
            <pc:docMk/>
            <pc:sldMk cId="1484594567" sldId="277"/>
            <ac:spMk id="3" creationId="{2B2488A1-369E-3C7F-2C8A-A0FC12FBDF23}"/>
          </ac:spMkLst>
        </pc:spChg>
      </pc:sldChg>
      <pc:sldChg chg="add del">
        <pc:chgData name="Penelope Sanchez" userId="5bea38b57242e86f" providerId="LiveId" clId="{51C5C26B-802E-4F2C-B6F3-AF95605C6A88}" dt="2023-04-04T11:07:43.753" v="275"/>
        <pc:sldMkLst>
          <pc:docMk/>
          <pc:sldMk cId="3735728622" sldId="277"/>
        </pc:sldMkLst>
      </pc:sldChg>
      <pc:sldChg chg="new del">
        <pc:chgData name="Penelope Sanchez" userId="5bea38b57242e86f" providerId="LiveId" clId="{51C5C26B-802E-4F2C-B6F3-AF95605C6A88}" dt="2023-04-04T11:16:39.857" v="296" actId="47"/>
        <pc:sldMkLst>
          <pc:docMk/>
          <pc:sldMk cId="2156959474" sldId="278"/>
        </pc:sldMkLst>
      </pc:sldChg>
      <pc:sldChg chg="modSp add">
        <pc:chgData name="Penelope Sanchez" userId="5bea38b57242e86f" providerId="LiveId" clId="{51C5C26B-802E-4F2C-B6F3-AF95605C6A88}" dt="2023-04-04T11:16:43.960" v="300" actId="20577"/>
        <pc:sldMkLst>
          <pc:docMk/>
          <pc:sldMk cId="444129270" sldId="279"/>
        </pc:sldMkLst>
        <pc:graphicFrameChg chg="mod">
          <ac:chgData name="Penelope Sanchez" userId="5bea38b57242e86f" providerId="LiveId" clId="{51C5C26B-802E-4F2C-B6F3-AF95605C6A88}" dt="2023-04-04T11:16:43.960" v="300" actId="20577"/>
          <ac:graphicFrameMkLst>
            <pc:docMk/>
            <pc:sldMk cId="444129270" sldId="279"/>
            <ac:graphicFrameMk id="6" creationId="{BF629521-FFD2-45DA-9D1D-A5F09BD5A2D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b="1" i="0" dirty="0"/>
            <a:t>Solves a problem/makes life easier/improves something</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b="1" i="0" dirty="0"/>
            <a:t>Interesting and exciting</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b="1" i="0" dirty="0"/>
            <a:t>Involves research, discovery, and implementation of new IT/Software concepts</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b="1" i="0" dirty="0">
              <a:effectLst/>
              <a:latin typeface="Lato Extended"/>
            </a:rPr>
            <a:t>Code</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58319267-C71E-43C9-94E1-827D0616C7A7}" type="pres">
      <dgm:prSet presAssocID="{6750AC01-D39D-4F3A-9DC8-2A211EE986A2}" presName="text_1" presStyleLbl="node1" presStyleIdx="0" presStyleCnt="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1"/>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b="1" i="0" dirty="0">
              <a:effectLst/>
              <a:latin typeface="Lato Extended"/>
            </a:rPr>
            <a:t>Challenges / issues and what did I do about them.</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58319267-C71E-43C9-94E1-827D0616C7A7}" type="pres">
      <dgm:prSet presAssocID="{6750AC01-D39D-4F3A-9DC8-2A211EE986A2}" presName="text_1" presStyleLbl="node1" presStyleIdx="0" presStyleCnt="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1"/>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b="1" i="0" dirty="0">
              <a:effectLst/>
              <a:latin typeface="Lato Extended"/>
            </a:rPr>
            <a:t>Things I have learned, project highlights, and what would I do differently</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58319267-C71E-43C9-94E1-827D0616C7A7}" type="pres">
      <dgm:prSet presAssocID="{6750AC01-D39D-4F3A-9DC8-2A211EE986A2}" presName="text_1" presStyleLbl="node1" presStyleIdx="0" presStyleCnt="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1"/>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b="1" i="0" kern="1200" dirty="0"/>
            <a:t>Solves a problem/makes life easier/improves something</a:t>
          </a:r>
          <a:r>
            <a:rPr lang="en-US" sz="2000" kern="1200" dirty="0"/>
            <a:t>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b="1" i="0" kern="1200" dirty="0"/>
            <a:t>Interesting and exciting</a:t>
          </a:r>
          <a:endParaRPr lang="en-US" sz="2000" kern="1200" dirty="0"/>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b="1" i="0" kern="1200" dirty="0"/>
            <a:t>Involves research, discovery, and implementation of new IT/Software concepts</a:t>
          </a:r>
          <a:endParaRPr lang="en-US" sz="2000" kern="120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704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1065423" y="929630"/>
          <a:ext cx="5788824" cy="170467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4438" tIns="165100" rIns="165100" bIns="165100" numCol="1" spcCol="1270" anchor="ctr" anchorCtr="0">
          <a:noAutofit/>
        </a:bodyPr>
        <a:lstStyle/>
        <a:p>
          <a:pPr marL="0" lvl="0" indent="0" algn="l" defTabSz="2889250">
            <a:lnSpc>
              <a:spcPct val="100000"/>
            </a:lnSpc>
            <a:spcBef>
              <a:spcPct val="0"/>
            </a:spcBef>
            <a:spcAft>
              <a:spcPct val="35000"/>
            </a:spcAft>
            <a:buNone/>
          </a:pPr>
          <a:r>
            <a:rPr lang="en-US" sz="6500" b="1" i="0" kern="1200" dirty="0">
              <a:effectLst/>
              <a:latin typeface="Lato Extended"/>
            </a:rPr>
            <a:t>Code</a:t>
          </a:r>
          <a:r>
            <a:rPr lang="en-US" sz="6500" kern="1200" dirty="0"/>
            <a:t>	</a:t>
          </a:r>
        </a:p>
      </dsp:txBody>
      <dsp:txXfrm>
        <a:off x="1065423" y="929630"/>
        <a:ext cx="5788824" cy="1704677"/>
      </dsp:txXfrm>
    </dsp:sp>
    <dsp:sp modelId="{07CB3071-D555-47DA-A36A-69EB91531FD8}">
      <dsp:nvSpPr>
        <dsp:cNvPr id="0" name=""/>
        <dsp:cNvSpPr/>
      </dsp:nvSpPr>
      <dsp:spPr>
        <a:xfrm>
          <a:off x="0" y="716545"/>
          <a:ext cx="2130847" cy="213084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704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1065423" y="929630"/>
          <a:ext cx="5788824" cy="170467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4438" tIns="76200" rIns="76200" bIns="76200" numCol="1" spcCol="1270" anchor="ctr" anchorCtr="0">
          <a:noAutofit/>
        </a:bodyPr>
        <a:lstStyle/>
        <a:p>
          <a:pPr marL="0" lvl="0" indent="0" algn="l" defTabSz="1333500">
            <a:lnSpc>
              <a:spcPct val="100000"/>
            </a:lnSpc>
            <a:spcBef>
              <a:spcPct val="0"/>
            </a:spcBef>
            <a:spcAft>
              <a:spcPct val="35000"/>
            </a:spcAft>
            <a:buNone/>
          </a:pPr>
          <a:r>
            <a:rPr lang="en-US" sz="3000" b="1" i="0" kern="1200" dirty="0">
              <a:effectLst/>
              <a:latin typeface="Lato Extended"/>
            </a:rPr>
            <a:t>Challenges / issues and what did I do about them.</a:t>
          </a:r>
          <a:r>
            <a:rPr lang="en-US" sz="3000" kern="1200" dirty="0"/>
            <a:t>	</a:t>
          </a:r>
        </a:p>
      </dsp:txBody>
      <dsp:txXfrm>
        <a:off x="1065423" y="929630"/>
        <a:ext cx="5788824" cy="1704677"/>
      </dsp:txXfrm>
    </dsp:sp>
    <dsp:sp modelId="{07CB3071-D555-47DA-A36A-69EB91531FD8}">
      <dsp:nvSpPr>
        <dsp:cNvPr id="0" name=""/>
        <dsp:cNvSpPr/>
      </dsp:nvSpPr>
      <dsp:spPr>
        <a:xfrm>
          <a:off x="0" y="716545"/>
          <a:ext cx="2130847" cy="213084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704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1065423" y="929630"/>
          <a:ext cx="5788824" cy="170467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4438" tIns="66040" rIns="66040" bIns="66040" numCol="1" spcCol="1270" anchor="ctr" anchorCtr="0">
          <a:noAutofit/>
        </a:bodyPr>
        <a:lstStyle/>
        <a:p>
          <a:pPr marL="0" lvl="0" indent="0" algn="l" defTabSz="1155700">
            <a:lnSpc>
              <a:spcPct val="100000"/>
            </a:lnSpc>
            <a:spcBef>
              <a:spcPct val="0"/>
            </a:spcBef>
            <a:spcAft>
              <a:spcPct val="35000"/>
            </a:spcAft>
            <a:buNone/>
          </a:pPr>
          <a:r>
            <a:rPr lang="en-US" sz="2600" b="1" i="0" kern="1200" dirty="0">
              <a:effectLst/>
              <a:latin typeface="Lato Extended"/>
            </a:rPr>
            <a:t>Things I have learned, project highlights, and what would I do differently</a:t>
          </a:r>
          <a:endParaRPr lang="en-US" sz="2600" kern="1200" dirty="0"/>
        </a:p>
      </dsp:txBody>
      <dsp:txXfrm>
        <a:off x="1065423" y="929630"/>
        <a:ext cx="5788824" cy="1704677"/>
      </dsp:txXfrm>
    </dsp:sp>
    <dsp:sp modelId="{07CB3071-D555-47DA-A36A-69EB91531FD8}">
      <dsp:nvSpPr>
        <dsp:cNvPr id="0" name=""/>
        <dsp:cNvSpPr/>
      </dsp:nvSpPr>
      <dsp:spPr>
        <a:xfrm>
          <a:off x="0" y="716545"/>
          <a:ext cx="2130847" cy="213084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4/6/2023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149475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3215543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81276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213492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4/6/2023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4/6/2023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4/6/2023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developer.android.com/guide/platform" TargetMode="External"/><Relationship Id="rId1" Type="http://schemas.openxmlformats.org/officeDocument/2006/relationships/slideLayout" Target="../slideLayouts/slideLayout2.xml"/><Relationship Id="rId4" Type="http://schemas.openxmlformats.org/officeDocument/2006/relationships/hyperlink" Target="https://www.youtube.com/@PenguinCoder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TO-DO-LIST APP</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CS 499 – Senior project</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p:spPr>
        <p:txBody>
          <a:bodyPr anchor="b">
            <a:normAutofit/>
          </a:bodyPr>
          <a:lstStyle/>
          <a:p>
            <a:r>
              <a:rPr lang="en-US" dirty="0"/>
              <a:t>Conex ion diagram</a:t>
            </a:r>
          </a:p>
        </p:txBody>
      </p:sp>
      <p:pic>
        <p:nvPicPr>
          <p:cNvPr id="5124" name="Picture 4" descr="Motivo account scarpe deployment diagram for mobile application casetta  Papua Nuova Guinea digestione">
            <a:extLst>
              <a:ext uri="{FF2B5EF4-FFF2-40B4-BE49-F238E27FC236}">
                <a16:creationId xmlns:a16="http://schemas.microsoft.com/office/drawing/2014/main" id="{982A3793-A116-F6B2-81C2-D0C5E5167B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26398" y="2180496"/>
            <a:ext cx="6539203" cy="3678303"/>
          </a:xfrm>
          <a:prstGeom prst="rect">
            <a:avLst/>
          </a:prstGeom>
          <a:solidFill>
            <a:srgbClr val="FFFFFF"/>
          </a:solidFill>
        </p:spPr>
      </p:pic>
    </p:spTree>
    <p:extLst>
      <p:ext uri="{BB962C8B-B14F-4D97-AF65-F5344CB8AC3E}">
        <p14:creationId xmlns:p14="http://schemas.microsoft.com/office/powerpoint/2010/main" val="49760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27737523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a:extLst>
              <a:ext uri="{FF2B5EF4-FFF2-40B4-BE49-F238E27FC236}">
                <a16:creationId xmlns:a16="http://schemas.microsoft.com/office/drawing/2014/main" id="{FB98FD37-141E-8EC1-4DBF-040A7127006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44412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188267549"/>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a:extLst>
              <a:ext uri="{FF2B5EF4-FFF2-40B4-BE49-F238E27FC236}">
                <a16:creationId xmlns:a16="http://schemas.microsoft.com/office/drawing/2014/main" id="{FB98FD37-141E-8EC1-4DBF-040A7127006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2978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38355382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a:extLst>
              <a:ext uri="{FF2B5EF4-FFF2-40B4-BE49-F238E27FC236}">
                <a16:creationId xmlns:a16="http://schemas.microsoft.com/office/drawing/2014/main" id="{FB98FD37-141E-8EC1-4DBF-040A7127006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3448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EFF5-AB37-1EE2-5CCA-0A3DBFCE3FE1}"/>
              </a:ext>
            </a:extLst>
          </p:cNvPr>
          <p:cNvSpPr>
            <a:spLocks noGrp="1"/>
          </p:cNvSpPr>
          <p:nvPr>
            <p:ph type="title"/>
          </p:nvPr>
        </p:nvSpPr>
        <p:spPr/>
        <p:txBody>
          <a:bodyPr>
            <a:normAutofit/>
          </a:bodyPr>
          <a:lstStyle/>
          <a:p>
            <a:r>
              <a:rPr lang="en-US" b="1" i="0" dirty="0">
                <a:effectLst/>
                <a:latin typeface="Lato Extended"/>
              </a:rPr>
              <a:t>RESOURCES</a:t>
            </a:r>
            <a:endParaRPr lang="en-US" dirty="0"/>
          </a:p>
        </p:txBody>
      </p:sp>
      <p:sp>
        <p:nvSpPr>
          <p:cNvPr id="3" name="Content Placeholder 2">
            <a:extLst>
              <a:ext uri="{FF2B5EF4-FFF2-40B4-BE49-F238E27FC236}">
                <a16:creationId xmlns:a16="http://schemas.microsoft.com/office/drawing/2014/main" id="{2B2488A1-369E-3C7F-2C8A-A0FC12FBDF23}"/>
              </a:ext>
            </a:extLst>
          </p:cNvPr>
          <p:cNvSpPr>
            <a:spLocks noGrp="1"/>
          </p:cNvSpPr>
          <p:nvPr>
            <p:ph idx="1"/>
          </p:nvPr>
        </p:nvSpPr>
        <p:spPr/>
        <p:txBody>
          <a:bodyPr/>
          <a:lstStyle/>
          <a:p>
            <a:pPr marL="0" indent="0">
              <a:buNone/>
            </a:pPr>
            <a:r>
              <a:rPr lang="en-US" dirty="0">
                <a:hlinkClick r:id="rId2"/>
              </a:rPr>
              <a:t>https://developer.android.com/guide/platform</a:t>
            </a:r>
            <a:endParaRPr lang="en-US" dirty="0"/>
          </a:p>
          <a:p>
            <a:pPr marL="0" indent="0">
              <a:buNone/>
            </a:pPr>
            <a:r>
              <a:rPr lang="en-US" dirty="0">
                <a:hlinkClick r:id="rId3"/>
              </a:rPr>
              <a:t>https://www.w3schools.com/</a:t>
            </a:r>
            <a:endParaRPr lang="en-US" dirty="0"/>
          </a:p>
          <a:p>
            <a:pPr marL="0" indent="0">
              <a:buNone/>
            </a:pPr>
            <a:r>
              <a:rPr lang="en-US" dirty="0">
                <a:hlinkClick r:id="rId4"/>
              </a:rPr>
              <a:t>https://www.youtube.com/@PenguinCoders</a:t>
            </a:r>
            <a:endParaRPr lang="en-US" dirty="0"/>
          </a:p>
        </p:txBody>
      </p:sp>
    </p:spTree>
    <p:extLst>
      <p:ext uri="{BB962C8B-B14F-4D97-AF65-F5344CB8AC3E}">
        <p14:creationId xmlns:p14="http://schemas.microsoft.com/office/powerpoint/2010/main" val="1484594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PENELOPE SANCHEZ</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b="1" i="0" dirty="0">
                <a:effectLst/>
                <a:latin typeface="Lato Extended"/>
              </a:rPr>
              <a:t>PROJECT requirements</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76065136"/>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0486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pPr lvl="0"/>
            <a:r>
              <a:rPr lang="en-US" b="1" i="0" dirty="0"/>
              <a:t>Solves a problem / makes life easier / improves something</a:t>
            </a:r>
            <a:endParaRPr lang="en-US" dirty="0"/>
          </a:p>
        </p:txBody>
      </p:sp>
      <p:pic>
        <p:nvPicPr>
          <p:cNvPr id="1028" name="Picture 4" descr="Top 20 To-Do List Apps You'll Want to Look Into in 2021 | Infinity">
            <a:extLst>
              <a:ext uri="{FF2B5EF4-FFF2-40B4-BE49-F238E27FC236}">
                <a16:creationId xmlns:a16="http://schemas.microsoft.com/office/drawing/2014/main" id="{35A0E1FE-59F8-CC88-6DC2-B1D312B949B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1025" y="2621756"/>
            <a:ext cx="5422900" cy="2844800"/>
          </a:xfrm>
          <a:prstGeom prst="rect">
            <a:avLst/>
          </a:prstGeom>
          <a:solidFill>
            <a:srgbClr val="FFFFFF"/>
          </a:solidFill>
        </p:spPr>
      </p:pic>
      <p:sp>
        <p:nvSpPr>
          <p:cNvPr id="4" name="Content Placeholder 3">
            <a:extLst>
              <a:ext uri="{FF2B5EF4-FFF2-40B4-BE49-F238E27FC236}">
                <a16:creationId xmlns:a16="http://schemas.microsoft.com/office/drawing/2014/main" id="{B4F3AD09-B821-E1DC-B390-760AC670EE7F}"/>
              </a:ext>
            </a:extLst>
          </p:cNvPr>
          <p:cNvSpPr>
            <a:spLocks noGrp="1"/>
          </p:cNvSpPr>
          <p:nvPr>
            <p:ph sz="half" idx="2"/>
          </p:nvPr>
        </p:nvSpPr>
        <p:spPr>
          <a:xfrm>
            <a:off x="6188417" y="2228003"/>
            <a:ext cx="5422392" cy="3633047"/>
          </a:xfrm>
        </p:spPr>
        <p:txBody>
          <a:bodyPr anchor="ctr">
            <a:normAutofit/>
          </a:bodyPr>
          <a:lstStyle/>
          <a:p>
            <a:pPr marL="0" indent="0">
              <a:buNone/>
            </a:pPr>
            <a:r>
              <a:rPr lang="en-US" sz="2000" b="0" i="0" dirty="0">
                <a:effectLst/>
              </a:rPr>
              <a:t>To-do lists help users be more productive by preventing them from forgetting things, helping them prioritize tasks, manage duties successfully, make the best use of their time, and improving workflow.</a:t>
            </a:r>
            <a:endParaRPr lang="en-US" sz="2000" dirty="0"/>
          </a:p>
        </p:txBody>
      </p:sp>
    </p:spTree>
    <p:extLst>
      <p:ext uri="{BB962C8B-B14F-4D97-AF65-F5344CB8AC3E}">
        <p14:creationId xmlns:p14="http://schemas.microsoft.com/office/powerpoint/2010/main" val="163780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b="1" i="0" dirty="0"/>
              <a:t>Interesting and exciting</a:t>
            </a:r>
            <a:endParaRPr lang="en-US" dirty="0"/>
          </a:p>
        </p:txBody>
      </p:sp>
      <p:sp>
        <p:nvSpPr>
          <p:cNvPr id="4" name="Content Placeholder 3">
            <a:extLst>
              <a:ext uri="{FF2B5EF4-FFF2-40B4-BE49-F238E27FC236}">
                <a16:creationId xmlns:a16="http://schemas.microsoft.com/office/drawing/2014/main" id="{8C1B26AB-5A18-AD9B-7D76-7E37E9F8708B}"/>
              </a:ext>
            </a:extLst>
          </p:cNvPr>
          <p:cNvSpPr>
            <a:spLocks noGrp="1"/>
          </p:cNvSpPr>
          <p:nvPr>
            <p:ph sz="half" idx="1"/>
          </p:nvPr>
        </p:nvSpPr>
        <p:spPr>
          <a:xfrm>
            <a:off x="581193" y="2228003"/>
            <a:ext cx="5422390" cy="3633047"/>
          </a:xfrm>
        </p:spPr>
        <p:txBody>
          <a:bodyPr anchor="ctr">
            <a:normAutofit/>
          </a:bodyPr>
          <a:lstStyle/>
          <a:p>
            <a:r>
              <a:rPr lang="en-US" sz="2000" dirty="0"/>
              <a:t>An app is a self-contained software package that allows users to perform specific tasks on a mobile or desktop device.</a:t>
            </a:r>
          </a:p>
        </p:txBody>
      </p:sp>
      <p:pic>
        <p:nvPicPr>
          <p:cNvPr id="3074" name="Picture 2" descr="Mobile App Icon Images - Free Download on Freepik">
            <a:extLst>
              <a:ext uri="{FF2B5EF4-FFF2-40B4-BE49-F238E27FC236}">
                <a16:creationId xmlns:a16="http://schemas.microsoft.com/office/drawing/2014/main" id="{2868EA9F-C038-8529-3867-5EA969A6EC6E}"/>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5286" b="8213"/>
          <a:stretch/>
        </p:blipFill>
        <p:spPr bwMode="auto">
          <a:xfrm>
            <a:off x="7225506" y="2472901"/>
            <a:ext cx="3633787"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96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b="1" i="0">
                <a:effectLst/>
              </a:rPr>
              <a:t>Involves research, discovery, and implementation of new IT / Software concepts</a:t>
            </a:r>
            <a:endParaRPr lang="en-US" b="0" i="0">
              <a:effectLst/>
            </a:endParaRPr>
          </a:p>
        </p:txBody>
      </p:sp>
      <p:pic>
        <p:nvPicPr>
          <p:cNvPr id="3084" name="Picture 12" descr="Mobile app - Free multimedia icons">
            <a:extLst>
              <a:ext uri="{FF2B5EF4-FFF2-40B4-BE49-F238E27FC236}">
                <a16:creationId xmlns:a16="http://schemas.microsoft.com/office/drawing/2014/main" id="{46800F18-1587-CC13-4376-667B3CB50AF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75581" y="2227263"/>
            <a:ext cx="3633787" cy="3633787"/>
          </a:xfrm>
          <a:prstGeom prst="rect">
            <a:avLst/>
          </a:prstGeom>
          <a:solidFill>
            <a:srgbClr val="FFFFFF"/>
          </a:solidFill>
        </p:spPr>
      </p:pic>
      <p:sp>
        <p:nvSpPr>
          <p:cNvPr id="6" name="Content Placeholder 5">
            <a:extLst>
              <a:ext uri="{FF2B5EF4-FFF2-40B4-BE49-F238E27FC236}">
                <a16:creationId xmlns:a16="http://schemas.microsoft.com/office/drawing/2014/main" id="{7D81F39D-0D7C-74AD-DB4C-9D42E6768A9F}"/>
              </a:ext>
            </a:extLst>
          </p:cNvPr>
          <p:cNvSpPr>
            <a:spLocks noGrp="1"/>
          </p:cNvSpPr>
          <p:nvPr>
            <p:ph sz="half" idx="2"/>
          </p:nvPr>
        </p:nvSpPr>
        <p:spPr>
          <a:xfrm>
            <a:off x="6188417" y="2228003"/>
            <a:ext cx="5422392" cy="3633047"/>
          </a:xfrm>
        </p:spPr>
        <p:txBody>
          <a:bodyPr anchor="ctr">
            <a:normAutofit/>
          </a:bodyPr>
          <a:lstStyle/>
          <a:p>
            <a:pPr marL="0" indent="0">
              <a:buNone/>
            </a:pPr>
            <a:r>
              <a:rPr lang="en-US" sz="2000" b="0" i="0" dirty="0">
                <a:effectLst/>
              </a:rPr>
              <a:t>Users want a strong and complex development environment to create apps. App development software provides an environment that divides projects into workable components using organized code modules so that users may independently design, test, and debug those components.</a:t>
            </a:r>
            <a:endParaRPr lang="en-US" sz="2000" dirty="0"/>
          </a:p>
          <a:p>
            <a:endParaRPr lang="en-US" sz="2000" dirty="0"/>
          </a:p>
        </p:txBody>
      </p:sp>
    </p:spTree>
    <p:extLst>
      <p:ext uri="{BB962C8B-B14F-4D97-AF65-F5344CB8AC3E}">
        <p14:creationId xmlns:p14="http://schemas.microsoft.com/office/powerpoint/2010/main" val="108960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en-US" b="1" i="0" dirty="0">
                <a:effectLst/>
                <a:latin typeface="Lato Extended"/>
              </a:rPr>
              <a:t>TO-DO-LIST app</a:t>
            </a:r>
            <a:endParaRPr lang="en-US" b="0" i="0" dirty="0">
              <a:effectLst/>
              <a:latin typeface="Lato Extended"/>
            </a:endParaRPr>
          </a:p>
        </p:txBody>
      </p:sp>
      <p:sp>
        <p:nvSpPr>
          <p:cNvPr id="6" name="Content Placeholder 5">
            <a:extLst>
              <a:ext uri="{FF2B5EF4-FFF2-40B4-BE49-F238E27FC236}">
                <a16:creationId xmlns:a16="http://schemas.microsoft.com/office/drawing/2014/main" id="{56EC8BE9-5FD3-724E-11B3-59B4E5AB9A65}"/>
              </a:ext>
            </a:extLst>
          </p:cNvPr>
          <p:cNvSpPr>
            <a:spLocks noGrp="1"/>
          </p:cNvSpPr>
          <p:nvPr>
            <p:ph sz="half" idx="1"/>
          </p:nvPr>
        </p:nvSpPr>
        <p:spPr/>
        <p:txBody>
          <a:bodyPr>
            <a:normAutofit fontScale="85000" lnSpcReduction="20000"/>
          </a:bodyPr>
          <a:lstStyle/>
          <a:p>
            <a:pPr marL="0" indent="0">
              <a:buNone/>
            </a:pPr>
            <a:r>
              <a:rPr lang="en-US" b="0" i="0" dirty="0">
                <a:effectLst/>
                <a:latin typeface="Arial" panose="020B0604020202020204" pitchFamily="34" charset="0"/>
              </a:rPr>
              <a:t>Introduction: To-Do List project is an application specially built to keep track of errands or tasks that need to be done. This application will be like a task keeper where the user would be able to enter the tasks that they need to do. Once they are done with their tasks, they can also remove them from the list.</a:t>
            </a:r>
          </a:p>
          <a:p>
            <a:pPr marL="0" indent="0">
              <a:buNone/>
            </a:pPr>
            <a:br>
              <a:rPr lang="en-US" dirty="0"/>
            </a:br>
            <a:r>
              <a:rPr lang="en-US" b="0" i="0" dirty="0">
                <a:effectLst/>
                <a:latin typeface="Arial" panose="020B0604020202020204" pitchFamily="34" charset="0"/>
              </a:rPr>
              <a:t>Purpose: Using a to-do list enables users to mark off the task's users have completed. At the end of the day, when users look at the list, it will give users a sense of accomplishment and satisfaction. It might also have the effect of waking users up if nothing has been marked completed..</a:t>
            </a:r>
          </a:p>
          <a:p>
            <a:pPr marL="0" indent="0">
              <a:buNone/>
            </a:pPr>
            <a:br>
              <a:rPr lang="en-US" dirty="0"/>
            </a:br>
            <a:r>
              <a:rPr lang="en-US" b="0" i="0" dirty="0">
                <a:effectLst/>
                <a:latin typeface="Arial" panose="020B0604020202020204" pitchFamily="34" charset="0"/>
              </a:rPr>
              <a:t>Scope: Organization of a proper work with an accurate planning of every task with its short description.</a:t>
            </a:r>
          </a:p>
          <a:p>
            <a:pPr marL="0" indent="0">
              <a:buNone/>
            </a:pPr>
            <a:br>
              <a:rPr lang="en-US" dirty="0"/>
            </a:br>
            <a:r>
              <a:rPr lang="en-US" b="0" i="0" dirty="0">
                <a:effectLst/>
                <a:latin typeface="Arial" panose="020B0604020202020204" pitchFamily="34" charset="0"/>
              </a:rPr>
              <a:t>Technologies Used: Android Studio and Java</a:t>
            </a:r>
            <a:endParaRPr lang="en-US" dirty="0"/>
          </a:p>
        </p:txBody>
      </p:sp>
      <p:pic>
        <p:nvPicPr>
          <p:cNvPr id="2050" name="Picture 2" descr="Brain Blue Mechanics Icons PNG - Free PNG and Icons Downloads">
            <a:extLst>
              <a:ext uri="{FF2B5EF4-FFF2-40B4-BE49-F238E27FC236}">
                <a16:creationId xmlns:a16="http://schemas.microsoft.com/office/drawing/2014/main" id="{C194EC28-4A84-9B14-14B1-612689E45F8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51749" y="2228003"/>
            <a:ext cx="2854325" cy="353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5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en-US" b="1" i="0" dirty="0">
                <a:effectLst/>
                <a:latin typeface="Lato Extended"/>
              </a:rPr>
              <a:t>TO-DO-LIST app REQUIREMENTS / DEMO</a:t>
            </a:r>
            <a:endParaRPr lang="en-US" b="0" i="0" dirty="0">
              <a:effectLst/>
              <a:latin typeface="Lato Extended"/>
            </a:endParaRPr>
          </a:p>
        </p:txBody>
      </p:sp>
      <p:sp>
        <p:nvSpPr>
          <p:cNvPr id="3" name="Content Placeholder 2">
            <a:extLst>
              <a:ext uri="{FF2B5EF4-FFF2-40B4-BE49-F238E27FC236}">
                <a16:creationId xmlns:a16="http://schemas.microsoft.com/office/drawing/2014/main" id="{3DB41A71-D4F8-2B34-175F-17C67F31A157}"/>
              </a:ext>
            </a:extLst>
          </p:cNvPr>
          <p:cNvSpPr>
            <a:spLocks noGrp="1"/>
          </p:cNvSpPr>
          <p:nvPr>
            <p:ph sz="half" idx="2"/>
          </p:nvPr>
        </p:nvSpPr>
        <p:spPr/>
        <p:txBody>
          <a:bodyPr>
            <a:normAutofit/>
          </a:bodyPr>
          <a:lstStyle/>
          <a:p>
            <a:pPr>
              <a:lnSpc>
                <a:spcPct val="110000"/>
              </a:lnSpc>
              <a:spcBef>
                <a:spcPts val="0"/>
              </a:spcBef>
              <a:spcAft>
                <a:spcPts val="0"/>
              </a:spcAft>
              <a:buFont typeface="Wingdings" panose="05000000000000000000" pitchFamily="2" charset="2"/>
              <a:buChar char="v"/>
            </a:pPr>
            <a:r>
              <a:rPr lang="en-US" dirty="0"/>
              <a:t>The system shall display all the products that can be configured.</a:t>
            </a:r>
          </a:p>
          <a:p>
            <a:pPr>
              <a:lnSpc>
                <a:spcPct val="110000"/>
              </a:lnSpc>
              <a:spcBef>
                <a:spcPts val="0"/>
              </a:spcBef>
              <a:spcAft>
                <a:spcPts val="0"/>
              </a:spcAft>
              <a:buFont typeface="Wingdings" panose="05000000000000000000" pitchFamily="2" charset="2"/>
              <a:buChar char="v"/>
            </a:pPr>
            <a:r>
              <a:rPr lang="en-US" dirty="0"/>
              <a:t>The system will accept text from the cell phone, computer or autocorrect keyboard.</a:t>
            </a:r>
          </a:p>
          <a:p>
            <a:pPr>
              <a:lnSpc>
                <a:spcPct val="110000"/>
              </a:lnSpc>
              <a:spcBef>
                <a:spcPts val="0"/>
              </a:spcBef>
              <a:spcAft>
                <a:spcPts val="0"/>
              </a:spcAft>
              <a:buFont typeface="Wingdings" panose="05000000000000000000" pitchFamily="2" charset="2"/>
              <a:buChar char="v"/>
            </a:pPr>
            <a:r>
              <a:rPr lang="en-US" dirty="0"/>
              <a:t>The system shall be able to create new tasks.</a:t>
            </a:r>
          </a:p>
          <a:p>
            <a:pPr>
              <a:lnSpc>
                <a:spcPct val="110000"/>
              </a:lnSpc>
              <a:spcBef>
                <a:spcPts val="0"/>
              </a:spcBef>
              <a:spcAft>
                <a:spcPts val="0"/>
              </a:spcAft>
              <a:buFont typeface="Wingdings" panose="05000000000000000000" pitchFamily="2" charset="2"/>
              <a:buChar char="v"/>
            </a:pPr>
            <a:r>
              <a:rPr lang="en-US" dirty="0"/>
              <a:t>The system shall be able to check a task.</a:t>
            </a:r>
          </a:p>
          <a:p>
            <a:pPr>
              <a:lnSpc>
                <a:spcPct val="110000"/>
              </a:lnSpc>
              <a:spcBef>
                <a:spcPts val="0"/>
              </a:spcBef>
              <a:spcAft>
                <a:spcPts val="0"/>
              </a:spcAft>
              <a:buFont typeface="Wingdings" panose="05000000000000000000" pitchFamily="2" charset="2"/>
              <a:buChar char="v"/>
            </a:pPr>
            <a:r>
              <a:rPr lang="en-US" dirty="0"/>
              <a:t>The system shall be able to uncheck a task.</a:t>
            </a:r>
          </a:p>
          <a:p>
            <a:pPr>
              <a:lnSpc>
                <a:spcPct val="110000"/>
              </a:lnSpc>
              <a:spcBef>
                <a:spcPts val="0"/>
              </a:spcBef>
              <a:spcAft>
                <a:spcPts val="0"/>
              </a:spcAft>
              <a:buFont typeface="Wingdings" panose="05000000000000000000" pitchFamily="2" charset="2"/>
              <a:buChar char="v"/>
            </a:pPr>
            <a:r>
              <a:rPr lang="en-US" dirty="0"/>
              <a:t>The system shall be able to delete a task.</a:t>
            </a:r>
          </a:p>
          <a:p>
            <a:pPr>
              <a:lnSpc>
                <a:spcPct val="110000"/>
              </a:lnSpc>
              <a:spcBef>
                <a:spcPts val="0"/>
              </a:spcBef>
              <a:spcAft>
                <a:spcPts val="0"/>
              </a:spcAft>
              <a:buFont typeface="Wingdings" panose="05000000000000000000" pitchFamily="2" charset="2"/>
              <a:buChar char="v"/>
            </a:pPr>
            <a:r>
              <a:rPr lang="en-US" dirty="0"/>
              <a:t>The system shall be able to edit task.</a:t>
            </a:r>
          </a:p>
        </p:txBody>
      </p:sp>
      <p:pic>
        <p:nvPicPr>
          <p:cNvPr id="6" name="video4873555518">
            <a:hlinkClick r:id="" action="ppaction://media"/>
            <a:extLst>
              <a:ext uri="{FF2B5EF4-FFF2-40B4-BE49-F238E27FC236}">
                <a16:creationId xmlns:a16="http://schemas.microsoft.com/office/drawing/2014/main" id="{3DD0E094-9E8E-41FD-03A5-C07B733031D5}"/>
              </a:ext>
            </a:extLst>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2009018" y="2227263"/>
            <a:ext cx="2566913" cy="3633787"/>
          </a:xfrm>
        </p:spPr>
      </p:pic>
    </p:spTree>
    <p:extLst>
      <p:ext uri="{BB962C8B-B14F-4D97-AF65-F5344CB8AC3E}">
        <p14:creationId xmlns:p14="http://schemas.microsoft.com/office/powerpoint/2010/main" val="422088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222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en-US" b="1" i="0" dirty="0">
                <a:effectLst/>
                <a:latin typeface="Lato Extended"/>
              </a:rPr>
              <a:t>SCRUM  </a:t>
            </a:r>
            <a:endParaRPr lang="en-US" b="0" i="0" dirty="0">
              <a:effectLst/>
              <a:latin typeface="Lato Extended"/>
            </a:endParaRPr>
          </a:p>
        </p:txBody>
      </p:sp>
      <p:sp>
        <p:nvSpPr>
          <p:cNvPr id="6" name="Content Placeholder 5">
            <a:extLst>
              <a:ext uri="{FF2B5EF4-FFF2-40B4-BE49-F238E27FC236}">
                <a16:creationId xmlns:a16="http://schemas.microsoft.com/office/drawing/2014/main" id="{56EC8BE9-5FD3-724E-11B3-59B4E5AB9A65}"/>
              </a:ext>
            </a:extLst>
          </p:cNvPr>
          <p:cNvSpPr>
            <a:spLocks noGrp="1"/>
          </p:cNvSpPr>
          <p:nvPr>
            <p:ph sz="half" idx="1"/>
          </p:nvPr>
        </p:nvSpPr>
        <p:spPr/>
        <p:txBody>
          <a:bodyPr/>
          <a:lstStyle/>
          <a:p>
            <a:pPr algn="l"/>
            <a:r>
              <a:rPr lang="en-US" b="0" i="0" dirty="0">
                <a:solidFill>
                  <a:srgbClr val="202124"/>
                </a:solidFill>
                <a:effectLst/>
                <a:latin typeface="Roboto" panose="02000000000000000000" pitchFamily="2" charset="0"/>
              </a:rPr>
              <a:t>Scrum is </a:t>
            </a:r>
            <a:r>
              <a:rPr lang="en-US" b="1" i="0" dirty="0">
                <a:solidFill>
                  <a:srgbClr val="202124"/>
                </a:solidFill>
                <a:effectLst/>
                <a:latin typeface="Roboto" panose="02000000000000000000" pitchFamily="2" charset="0"/>
              </a:rPr>
              <a:t>a framework for project management that emphasizes teamwork, accountability and iterative progress toward a well-defined goal</a:t>
            </a:r>
            <a:r>
              <a:rPr lang="en-US" b="0" i="0" dirty="0">
                <a:solidFill>
                  <a:srgbClr val="202124"/>
                </a:solidFill>
                <a:effectLst/>
                <a:latin typeface="Roboto" panose="02000000000000000000" pitchFamily="2" charset="0"/>
              </a:rPr>
              <a:t>. The framework begins with a simple premise: Start with what can be seen or known. After that, track the progress and tweak, as necessary.</a:t>
            </a:r>
          </a:p>
          <a:p>
            <a:endParaRPr lang="en-US" dirty="0"/>
          </a:p>
        </p:txBody>
      </p:sp>
      <p:pic>
        <p:nvPicPr>
          <p:cNvPr id="7" name="Content Placeholder 6">
            <a:extLst>
              <a:ext uri="{FF2B5EF4-FFF2-40B4-BE49-F238E27FC236}">
                <a16:creationId xmlns:a16="http://schemas.microsoft.com/office/drawing/2014/main" id="{A7D2461A-67E3-0941-4818-594CCBDB4C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8075" y="2787445"/>
            <a:ext cx="5422900" cy="2513422"/>
          </a:xfrm>
          <a:prstGeom prst="rect">
            <a:avLst/>
          </a:prstGeom>
          <a:noFill/>
          <a:ln>
            <a:noFill/>
          </a:ln>
        </p:spPr>
      </p:pic>
    </p:spTree>
    <p:extLst>
      <p:ext uri="{BB962C8B-B14F-4D97-AF65-F5344CB8AC3E}">
        <p14:creationId xmlns:p14="http://schemas.microsoft.com/office/powerpoint/2010/main" val="49144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p:spPr>
        <p:txBody>
          <a:bodyPr anchor="b">
            <a:normAutofit/>
          </a:bodyPr>
          <a:lstStyle/>
          <a:p>
            <a:r>
              <a:rPr lang="en-US" b="1" i="0">
                <a:effectLst/>
              </a:rPr>
              <a:t>FUNCIONALITY DIAGRAM  </a:t>
            </a:r>
            <a:endParaRPr lang="en-US" b="0" i="0">
              <a:effectLst/>
            </a:endParaRPr>
          </a:p>
        </p:txBody>
      </p:sp>
      <p:pic>
        <p:nvPicPr>
          <p:cNvPr id="5" name="Content Placeholder 4" descr="Diagram, radar chart&#10;&#10;Description automatically generated">
            <a:extLst>
              <a:ext uri="{FF2B5EF4-FFF2-40B4-BE49-F238E27FC236}">
                <a16:creationId xmlns:a16="http://schemas.microsoft.com/office/drawing/2014/main" id="{782220A8-CA76-8F0A-3FBA-B3104B4C52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2000" y="1847849"/>
            <a:ext cx="2184175" cy="4943495"/>
          </a:xfrm>
          <a:prstGeom prst="rect">
            <a:avLst/>
          </a:prstGeom>
        </p:spPr>
      </p:pic>
    </p:spTree>
    <p:extLst>
      <p:ext uri="{BB962C8B-B14F-4D97-AF65-F5344CB8AC3E}">
        <p14:creationId xmlns:p14="http://schemas.microsoft.com/office/powerpoint/2010/main" val="15925745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793</TotalTime>
  <Words>517</Words>
  <Application>Microsoft Office PowerPoint</Application>
  <PresentationFormat>Widescreen</PresentationFormat>
  <Paragraphs>44</Paragraphs>
  <Slides>15</Slides>
  <Notes>6</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Gill Sans MT</vt:lpstr>
      <vt:lpstr>Lato Extended</vt:lpstr>
      <vt:lpstr>Roboto</vt:lpstr>
      <vt:lpstr>Wingdings</vt:lpstr>
      <vt:lpstr>Wingdings 2</vt:lpstr>
      <vt:lpstr>Dividend</vt:lpstr>
      <vt:lpstr>TO-DO-LIST APP</vt:lpstr>
      <vt:lpstr>PROJECT requirements</vt:lpstr>
      <vt:lpstr>Solves a problem / makes life easier / improves something</vt:lpstr>
      <vt:lpstr>Interesting and exciting</vt:lpstr>
      <vt:lpstr>Involves research, discovery, and implementation of new IT / Software concepts</vt:lpstr>
      <vt:lpstr>TO-DO-LIST app</vt:lpstr>
      <vt:lpstr>TO-DO-LIST app REQUIREMENTS / DEMO</vt:lpstr>
      <vt:lpstr>SCRUM  </vt:lpstr>
      <vt:lpstr>FUNCIONALITY DIAGRAM  </vt:lpstr>
      <vt:lpstr>Conex ion diagram</vt:lpstr>
      <vt:lpstr>PowerPoint Presentation</vt:lpstr>
      <vt:lpstr>PowerPoint Presentation</vt:lpstr>
      <vt:lpstr>PowerPoint Presentation</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TO-DO-LIST APP</dc:title>
  <dc:creator>Penelope Sanchez</dc:creator>
  <cp:lastModifiedBy>Penelope Sanchez</cp:lastModifiedBy>
  <cp:revision>11</cp:revision>
  <dcterms:created xsi:type="dcterms:W3CDTF">2023-04-03T17:12:28Z</dcterms:created>
  <dcterms:modified xsi:type="dcterms:W3CDTF">2023-04-06T21:28:03Z</dcterms:modified>
</cp:coreProperties>
</file>