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Fira Sans Extra Condensed Medium"/>
      <p:regular r:id="rId18"/>
      <p:bold r:id="rId19"/>
      <p:italic r:id="rId20"/>
      <p:boldItalic r:id="rId21"/>
    </p:embeddedFont>
    <p:embeddedFont>
      <p:font typeface="Fira Sans Extra Condensed"/>
      <p:regular r:id="rId22"/>
      <p:bold r:id="rId23"/>
      <p:italic r:id="rId24"/>
      <p:boldItalic r:id="rId25"/>
    </p:embeddedFont>
    <p:embeddedFont>
      <p:font typeface="Fira Sans Extra Condensed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FiraSansExtraCondensed-regular.fntdata"/><Relationship Id="rId21" Type="http://schemas.openxmlformats.org/officeDocument/2006/relationships/font" Target="fonts/FiraSansExtraCondensedMedium-boldItalic.fntdata"/><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regular.fntdata"/><Relationship Id="rId25" Type="http://schemas.openxmlformats.org/officeDocument/2006/relationships/font" Target="fonts/FiraSansExtraCondensed-boldItalic.fntdata"/><Relationship Id="rId28" Type="http://schemas.openxmlformats.org/officeDocument/2006/relationships/font" Target="fonts/FiraSansExtraCondensedSemiBold-italic.fntdata"/><Relationship Id="rId27" Type="http://schemas.openxmlformats.org/officeDocument/2006/relationships/font" Target="fonts/FiraSansExtraCondensed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SemiBol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aa3fb9f80e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aa3fb9f80e_0_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442786401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44278640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3bf6cbf1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3bf6cbf1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e3bf6cbf1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e3bf6cbf1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e442786401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e442786401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56ed4f957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56ed4f957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e4427864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e4427864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impact of our project is really centered around creating a system that’s easy to use, sustainable, and aligned with what iConsultancy wants to communicate. By designing reusable template posts and building a two-month content calendar, we gave Justin a complete strategy that can be picked up and used immediately—without needing to start from scratch or hire outside help. Everything we created is flexible. The templates allow Justin or future student teams to feature different clients, projects, or stories while keeping a consistent tone and visual style. Since the calendar is tailored around the best days and times to post, each piece of content has the best chance to reach the right audience—whether that’s prospective students or future clients. This strategy not only brings visibility to the amazing work being done through iConsultancy, but also sets up a foundation that can grow with the program over time.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e44278640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e44278640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3563427a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3563427a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8150" y="1037019"/>
            <a:ext cx="3952800" cy="257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38150" y="3765981"/>
            <a:ext cx="4318500" cy="340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47"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8" name="Shape 48"/>
        <p:cNvGrpSpPr/>
        <p:nvPr/>
      </p:nvGrpSpPr>
      <p:grpSpPr>
        <a:xfrm>
          <a:off x="0" y="0"/>
          <a:ext cx="0" cy="0"/>
          <a:chOff x="0" y="0"/>
          <a:chExt cx="0" cy="0"/>
        </a:xfrm>
      </p:grpSpPr>
      <p:sp>
        <p:nvSpPr>
          <p:cNvPr id="49" name="Google Shape;49;p14"/>
          <p:cNvSpPr txBox="1"/>
          <p:nvPr>
            <p:ph type="title"/>
          </p:nvPr>
        </p:nvSpPr>
        <p:spPr>
          <a:xfrm>
            <a:off x="457200" y="411475"/>
            <a:ext cx="8229600" cy="3309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0" name="Shape 50"/>
        <p:cNvGrpSpPr/>
        <p:nvPr/>
      </p:nvGrpSpPr>
      <p:grpSpPr>
        <a:xfrm>
          <a:off x="0" y="0"/>
          <a:ext cx="0" cy="0"/>
          <a:chOff x="0" y="0"/>
          <a:chExt cx="0" cy="0"/>
        </a:xfrm>
      </p:grpSpPr>
      <p:sp>
        <p:nvSpPr>
          <p:cNvPr id="51" name="Google Shape;51;p15"/>
          <p:cNvSpPr txBox="1"/>
          <p:nvPr>
            <p:ph type="title"/>
          </p:nvPr>
        </p:nvSpPr>
        <p:spPr>
          <a:xfrm>
            <a:off x="1282274" y="296977"/>
            <a:ext cx="6579300" cy="4812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2800"/>
              <a:buNone/>
              <a:defRPr sz="3000">
                <a:solidFill>
                  <a:schemeClr val="dk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52" name="Shape 52"/>
        <p:cNvGrpSpPr/>
        <p:nvPr/>
      </p:nvGrpSpPr>
      <p:grpSpPr>
        <a:xfrm>
          <a:off x="0" y="0"/>
          <a:ext cx="0" cy="0"/>
          <a:chOff x="0" y="0"/>
          <a:chExt cx="0" cy="0"/>
        </a:xfrm>
      </p:grpSpPr>
      <p:sp>
        <p:nvSpPr>
          <p:cNvPr id="53" name="Google Shape;53;p1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48975" y="410350"/>
            <a:ext cx="8237700" cy="2184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00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00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00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00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00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00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00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00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jpg"/><Relationship Id="rId9" Type="http://schemas.openxmlformats.org/officeDocument/2006/relationships/image" Target="../media/image1.jpg"/><Relationship Id="rId5" Type="http://schemas.openxmlformats.org/officeDocument/2006/relationships/image" Target="../media/image9.jpg"/><Relationship Id="rId6" Type="http://schemas.openxmlformats.org/officeDocument/2006/relationships/image" Target="../media/image8.jpg"/><Relationship Id="rId7" Type="http://schemas.openxmlformats.org/officeDocument/2006/relationships/image" Target="../media/image3.jpg"/><Relationship Id="rId8"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7"/>
          <p:cNvSpPr txBox="1"/>
          <p:nvPr>
            <p:ph idx="1" type="subTitle"/>
          </p:nvPr>
        </p:nvSpPr>
        <p:spPr>
          <a:xfrm>
            <a:off x="438150" y="3925781"/>
            <a:ext cx="4318500" cy="3405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Aakash Sathish, Gurlal Dhaliwal, Kirk Nii Laryea, Nicolette Hood, &amp; Sarah Peng</a:t>
            </a:r>
            <a:endParaRPr/>
          </a:p>
          <a:p>
            <a:pPr indent="0" lvl="0" marL="0" rtl="0" algn="l">
              <a:spcBef>
                <a:spcPts val="1200"/>
              </a:spcBef>
              <a:spcAft>
                <a:spcPts val="0"/>
              </a:spcAft>
              <a:buNone/>
            </a:pPr>
            <a:r>
              <a:t/>
            </a:r>
            <a:endParaRPr/>
          </a:p>
        </p:txBody>
      </p:sp>
      <p:sp>
        <p:nvSpPr>
          <p:cNvPr id="59" name="Google Shape;59;p17"/>
          <p:cNvSpPr txBox="1"/>
          <p:nvPr>
            <p:ph type="ctrTitle"/>
          </p:nvPr>
        </p:nvSpPr>
        <p:spPr>
          <a:xfrm>
            <a:off x="438150" y="1028819"/>
            <a:ext cx="3952800" cy="257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 Media Strategy </a:t>
            </a:r>
            <a:endParaRPr/>
          </a:p>
        </p:txBody>
      </p:sp>
      <p:grpSp>
        <p:nvGrpSpPr>
          <p:cNvPr id="60" name="Google Shape;60;p17"/>
          <p:cNvGrpSpPr/>
          <p:nvPr/>
        </p:nvGrpSpPr>
        <p:grpSpPr>
          <a:xfrm>
            <a:off x="4572014" y="1217737"/>
            <a:ext cx="4162438" cy="2708026"/>
            <a:chOff x="4571975" y="1217342"/>
            <a:chExt cx="4162438" cy="2708026"/>
          </a:xfrm>
        </p:grpSpPr>
        <p:sp>
          <p:nvSpPr>
            <p:cNvPr id="61" name="Google Shape;61;p17"/>
            <p:cNvSpPr/>
            <p:nvPr/>
          </p:nvSpPr>
          <p:spPr>
            <a:xfrm>
              <a:off x="6226749" y="1217342"/>
              <a:ext cx="296096" cy="269065"/>
            </a:xfrm>
            <a:custGeom>
              <a:rect b="b" l="l" r="r" t="t"/>
              <a:pathLst>
                <a:path extrusionOk="0" h="4758" w="5236">
                  <a:moveTo>
                    <a:pt x="2614" y="1"/>
                  </a:moveTo>
                  <a:cubicBezTo>
                    <a:pt x="1538" y="1"/>
                    <a:pt x="566" y="733"/>
                    <a:pt x="305" y="1827"/>
                  </a:cubicBezTo>
                  <a:cubicBezTo>
                    <a:pt x="0" y="3106"/>
                    <a:pt x="785" y="4386"/>
                    <a:pt x="2065" y="4692"/>
                  </a:cubicBezTo>
                  <a:cubicBezTo>
                    <a:pt x="2252" y="4736"/>
                    <a:pt x="2439" y="4758"/>
                    <a:pt x="2622" y="4758"/>
                  </a:cubicBezTo>
                  <a:cubicBezTo>
                    <a:pt x="3698" y="4758"/>
                    <a:pt x="4670" y="4025"/>
                    <a:pt x="4930" y="2932"/>
                  </a:cubicBezTo>
                  <a:cubicBezTo>
                    <a:pt x="5236" y="1652"/>
                    <a:pt x="4451" y="372"/>
                    <a:pt x="3171" y="67"/>
                  </a:cubicBezTo>
                  <a:cubicBezTo>
                    <a:pt x="2984" y="22"/>
                    <a:pt x="2797" y="1"/>
                    <a:pt x="2614" y="1"/>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7"/>
            <p:cNvSpPr/>
            <p:nvPr/>
          </p:nvSpPr>
          <p:spPr>
            <a:xfrm>
              <a:off x="6344313" y="1272251"/>
              <a:ext cx="107841" cy="127916"/>
            </a:xfrm>
            <a:custGeom>
              <a:rect b="b" l="l" r="r" t="t"/>
              <a:pathLst>
                <a:path extrusionOk="0" h="2262" w="1907">
                  <a:moveTo>
                    <a:pt x="900" y="1"/>
                  </a:moveTo>
                  <a:cubicBezTo>
                    <a:pt x="860" y="1"/>
                    <a:pt x="826" y="28"/>
                    <a:pt x="815" y="70"/>
                  </a:cubicBezTo>
                  <a:cubicBezTo>
                    <a:pt x="772" y="288"/>
                    <a:pt x="684" y="754"/>
                    <a:pt x="292" y="957"/>
                  </a:cubicBezTo>
                  <a:lnTo>
                    <a:pt x="44" y="1088"/>
                  </a:lnTo>
                  <a:cubicBezTo>
                    <a:pt x="15" y="1103"/>
                    <a:pt x="1" y="1117"/>
                    <a:pt x="1" y="1161"/>
                  </a:cubicBezTo>
                  <a:lnTo>
                    <a:pt x="1" y="2034"/>
                  </a:lnTo>
                  <a:cubicBezTo>
                    <a:pt x="1" y="2063"/>
                    <a:pt x="15" y="2106"/>
                    <a:pt x="44" y="2106"/>
                  </a:cubicBezTo>
                  <a:cubicBezTo>
                    <a:pt x="208" y="2141"/>
                    <a:pt x="674" y="2261"/>
                    <a:pt x="1167" y="2261"/>
                  </a:cubicBezTo>
                  <a:cubicBezTo>
                    <a:pt x="1287" y="2261"/>
                    <a:pt x="1409" y="2254"/>
                    <a:pt x="1528" y="2237"/>
                  </a:cubicBezTo>
                  <a:lnTo>
                    <a:pt x="1543" y="2237"/>
                  </a:lnTo>
                  <a:cubicBezTo>
                    <a:pt x="1906" y="2106"/>
                    <a:pt x="1877" y="1219"/>
                    <a:pt x="1819" y="928"/>
                  </a:cubicBezTo>
                  <a:cubicBezTo>
                    <a:pt x="1798" y="822"/>
                    <a:pt x="1676" y="788"/>
                    <a:pt x="1531" y="788"/>
                  </a:cubicBezTo>
                  <a:cubicBezTo>
                    <a:pt x="1377" y="788"/>
                    <a:pt x="1196" y="826"/>
                    <a:pt x="1077" y="856"/>
                  </a:cubicBezTo>
                  <a:cubicBezTo>
                    <a:pt x="1071" y="857"/>
                    <a:pt x="1065" y="858"/>
                    <a:pt x="1059" y="858"/>
                  </a:cubicBezTo>
                  <a:cubicBezTo>
                    <a:pt x="1005" y="858"/>
                    <a:pt x="949" y="804"/>
                    <a:pt x="975" y="739"/>
                  </a:cubicBezTo>
                  <a:cubicBezTo>
                    <a:pt x="1048" y="521"/>
                    <a:pt x="1150" y="143"/>
                    <a:pt x="946" y="12"/>
                  </a:cubicBezTo>
                  <a:cubicBezTo>
                    <a:pt x="931" y="4"/>
                    <a:pt x="915" y="1"/>
                    <a:pt x="900"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7"/>
            <p:cNvSpPr/>
            <p:nvPr/>
          </p:nvSpPr>
          <p:spPr>
            <a:xfrm>
              <a:off x="6300771" y="1334568"/>
              <a:ext cx="32912" cy="57624"/>
            </a:xfrm>
            <a:custGeom>
              <a:rect b="b" l="l" r="r" t="t"/>
              <a:pathLst>
                <a:path extrusionOk="0" h="1019" w="582">
                  <a:moveTo>
                    <a:pt x="87" y="1"/>
                  </a:moveTo>
                  <a:cubicBezTo>
                    <a:pt x="44" y="1"/>
                    <a:pt x="0" y="44"/>
                    <a:pt x="0" y="88"/>
                  </a:cubicBezTo>
                  <a:lnTo>
                    <a:pt x="0" y="932"/>
                  </a:lnTo>
                  <a:cubicBezTo>
                    <a:pt x="0" y="990"/>
                    <a:pt x="44" y="1019"/>
                    <a:pt x="87" y="1019"/>
                  </a:cubicBezTo>
                  <a:lnTo>
                    <a:pt x="495" y="1019"/>
                  </a:lnTo>
                  <a:cubicBezTo>
                    <a:pt x="553" y="1019"/>
                    <a:pt x="582" y="990"/>
                    <a:pt x="582" y="932"/>
                  </a:cubicBezTo>
                  <a:lnTo>
                    <a:pt x="582" y="88"/>
                  </a:lnTo>
                  <a:cubicBezTo>
                    <a:pt x="582" y="44"/>
                    <a:pt x="538" y="1"/>
                    <a:pt x="49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7"/>
            <p:cNvSpPr/>
            <p:nvPr/>
          </p:nvSpPr>
          <p:spPr>
            <a:xfrm>
              <a:off x="7018709" y="2156221"/>
              <a:ext cx="1183591" cy="1376823"/>
            </a:xfrm>
            <a:custGeom>
              <a:rect b="b" l="l" r="r" t="t"/>
              <a:pathLst>
                <a:path extrusionOk="0" h="24347" w="20930">
                  <a:moveTo>
                    <a:pt x="3055" y="0"/>
                  </a:moveTo>
                  <a:cubicBezTo>
                    <a:pt x="3055" y="0"/>
                    <a:pt x="1" y="5745"/>
                    <a:pt x="714" y="11301"/>
                  </a:cubicBezTo>
                  <a:cubicBezTo>
                    <a:pt x="1586" y="11883"/>
                    <a:pt x="3012" y="17380"/>
                    <a:pt x="8815" y="17729"/>
                  </a:cubicBezTo>
                  <a:cubicBezTo>
                    <a:pt x="8815" y="17729"/>
                    <a:pt x="15272" y="23416"/>
                    <a:pt x="16799" y="24347"/>
                  </a:cubicBezTo>
                  <a:cubicBezTo>
                    <a:pt x="20813" y="22354"/>
                    <a:pt x="20930" y="18384"/>
                    <a:pt x="20930" y="18384"/>
                  </a:cubicBezTo>
                  <a:cubicBezTo>
                    <a:pt x="19548" y="17293"/>
                    <a:pt x="18137" y="16217"/>
                    <a:pt x="16756" y="15126"/>
                  </a:cubicBezTo>
                  <a:cubicBezTo>
                    <a:pt x="15781" y="14384"/>
                    <a:pt x="14821" y="13613"/>
                    <a:pt x="13832" y="12857"/>
                  </a:cubicBezTo>
                  <a:cubicBezTo>
                    <a:pt x="12872" y="12101"/>
                    <a:pt x="12392" y="11694"/>
                    <a:pt x="12160" y="10457"/>
                  </a:cubicBezTo>
                  <a:cubicBezTo>
                    <a:pt x="11942" y="9308"/>
                    <a:pt x="11520" y="8218"/>
                    <a:pt x="10938" y="7214"/>
                  </a:cubicBezTo>
                  <a:cubicBezTo>
                    <a:pt x="10385" y="6254"/>
                    <a:pt x="9484" y="5541"/>
                    <a:pt x="8975" y="4582"/>
                  </a:cubicBezTo>
                  <a:cubicBezTo>
                    <a:pt x="8582" y="3840"/>
                    <a:pt x="8276" y="3113"/>
                    <a:pt x="7637" y="2502"/>
                  </a:cubicBezTo>
                  <a:cubicBezTo>
                    <a:pt x="6066" y="1076"/>
                    <a:pt x="3055" y="0"/>
                    <a:pt x="3055"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7"/>
            <p:cNvSpPr/>
            <p:nvPr/>
          </p:nvSpPr>
          <p:spPr>
            <a:xfrm>
              <a:off x="7221039" y="2937556"/>
              <a:ext cx="659373" cy="435944"/>
            </a:xfrm>
            <a:custGeom>
              <a:rect b="b" l="l" r="r" t="t"/>
              <a:pathLst>
                <a:path extrusionOk="0" h="7709" w="11660">
                  <a:moveTo>
                    <a:pt x="4888" y="0"/>
                  </a:moveTo>
                  <a:lnTo>
                    <a:pt x="1" y="1614"/>
                  </a:lnTo>
                  <a:cubicBezTo>
                    <a:pt x="1179" y="2792"/>
                    <a:pt x="2822" y="3796"/>
                    <a:pt x="5193" y="3941"/>
                  </a:cubicBezTo>
                  <a:cubicBezTo>
                    <a:pt x="5193" y="3941"/>
                    <a:pt x="7418" y="5890"/>
                    <a:pt x="9542" y="7708"/>
                  </a:cubicBezTo>
                  <a:cubicBezTo>
                    <a:pt x="9673" y="7665"/>
                    <a:pt x="9760" y="7621"/>
                    <a:pt x="9774" y="7577"/>
                  </a:cubicBezTo>
                  <a:cubicBezTo>
                    <a:pt x="10018" y="7307"/>
                    <a:pt x="11660" y="4089"/>
                    <a:pt x="10374" y="4089"/>
                  </a:cubicBezTo>
                  <a:cubicBezTo>
                    <a:pt x="10278" y="4089"/>
                    <a:pt x="10166" y="4107"/>
                    <a:pt x="10036" y="4145"/>
                  </a:cubicBezTo>
                  <a:cubicBezTo>
                    <a:pt x="9761" y="4222"/>
                    <a:pt x="9487" y="4257"/>
                    <a:pt x="9218" y="4257"/>
                  </a:cubicBezTo>
                  <a:cubicBezTo>
                    <a:pt x="7660" y="4257"/>
                    <a:pt x="6250" y="3116"/>
                    <a:pt x="5717" y="2545"/>
                  </a:cubicBezTo>
                  <a:cubicBezTo>
                    <a:pt x="5091" y="1876"/>
                    <a:pt x="4888" y="0"/>
                    <a:pt x="4888"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7"/>
            <p:cNvSpPr/>
            <p:nvPr/>
          </p:nvSpPr>
          <p:spPr>
            <a:xfrm>
              <a:off x="6642040" y="1961750"/>
              <a:ext cx="621032" cy="399300"/>
            </a:xfrm>
            <a:custGeom>
              <a:rect b="b" l="l" r="r" t="t"/>
              <a:pathLst>
                <a:path extrusionOk="0" h="7061" w="10982">
                  <a:moveTo>
                    <a:pt x="999" y="0"/>
                  </a:moveTo>
                  <a:cubicBezTo>
                    <a:pt x="941" y="0"/>
                    <a:pt x="894" y="7"/>
                    <a:pt x="859" y="21"/>
                  </a:cubicBezTo>
                  <a:cubicBezTo>
                    <a:pt x="1" y="370"/>
                    <a:pt x="2866" y="2959"/>
                    <a:pt x="4495" y="3832"/>
                  </a:cubicBezTo>
                  <a:cubicBezTo>
                    <a:pt x="6138" y="4705"/>
                    <a:pt x="9993" y="7061"/>
                    <a:pt x="9993" y="7061"/>
                  </a:cubicBezTo>
                  <a:cubicBezTo>
                    <a:pt x="9993" y="7061"/>
                    <a:pt x="10981" y="4123"/>
                    <a:pt x="9309" y="3439"/>
                  </a:cubicBezTo>
                  <a:cubicBezTo>
                    <a:pt x="9309" y="3439"/>
                    <a:pt x="2311" y="0"/>
                    <a:pt x="999"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6837811" y="1890555"/>
              <a:ext cx="671984" cy="1227192"/>
            </a:xfrm>
            <a:custGeom>
              <a:rect b="b" l="l" r="r" t="t"/>
              <a:pathLst>
                <a:path extrusionOk="0" h="21701" w="11883">
                  <a:moveTo>
                    <a:pt x="975" y="1"/>
                  </a:moveTo>
                  <a:cubicBezTo>
                    <a:pt x="437" y="1"/>
                    <a:pt x="0" y="437"/>
                    <a:pt x="0" y="990"/>
                  </a:cubicBezTo>
                  <a:lnTo>
                    <a:pt x="0" y="20711"/>
                  </a:lnTo>
                  <a:cubicBezTo>
                    <a:pt x="0" y="21264"/>
                    <a:pt x="437" y="21700"/>
                    <a:pt x="975" y="21700"/>
                  </a:cubicBezTo>
                  <a:lnTo>
                    <a:pt x="10908" y="21700"/>
                  </a:lnTo>
                  <a:cubicBezTo>
                    <a:pt x="11446" y="21700"/>
                    <a:pt x="11883" y="21264"/>
                    <a:pt x="11883" y="20711"/>
                  </a:cubicBezTo>
                  <a:lnTo>
                    <a:pt x="11883" y="975"/>
                  </a:lnTo>
                  <a:cubicBezTo>
                    <a:pt x="11883" y="437"/>
                    <a:pt x="11446" y="1"/>
                    <a:pt x="10908" y="1"/>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7"/>
            <p:cNvSpPr/>
            <p:nvPr/>
          </p:nvSpPr>
          <p:spPr>
            <a:xfrm>
              <a:off x="6878921" y="1930026"/>
              <a:ext cx="592248" cy="1043743"/>
            </a:xfrm>
            <a:custGeom>
              <a:rect b="b" l="l" r="r" t="t"/>
              <a:pathLst>
                <a:path extrusionOk="0" h="18457" w="10473">
                  <a:moveTo>
                    <a:pt x="262" y="1"/>
                  </a:moveTo>
                  <a:cubicBezTo>
                    <a:pt x="131" y="1"/>
                    <a:pt x="0" y="132"/>
                    <a:pt x="0" y="277"/>
                  </a:cubicBezTo>
                  <a:lnTo>
                    <a:pt x="0" y="18181"/>
                  </a:lnTo>
                  <a:cubicBezTo>
                    <a:pt x="0" y="18326"/>
                    <a:pt x="131" y="18457"/>
                    <a:pt x="262" y="18457"/>
                  </a:cubicBezTo>
                  <a:lnTo>
                    <a:pt x="10196" y="18457"/>
                  </a:lnTo>
                  <a:cubicBezTo>
                    <a:pt x="10341" y="18457"/>
                    <a:pt x="10472" y="18326"/>
                    <a:pt x="10472" y="18181"/>
                  </a:cubicBezTo>
                  <a:lnTo>
                    <a:pt x="10472" y="277"/>
                  </a:lnTo>
                  <a:cubicBezTo>
                    <a:pt x="10443" y="132"/>
                    <a:pt x="10327" y="1"/>
                    <a:pt x="10181" y="1"/>
                  </a:cubicBezTo>
                  <a:lnTo>
                    <a:pt x="7927" y="1"/>
                  </a:lnTo>
                  <a:cubicBezTo>
                    <a:pt x="7636" y="1"/>
                    <a:pt x="7374" y="175"/>
                    <a:pt x="7287" y="451"/>
                  </a:cubicBezTo>
                  <a:cubicBezTo>
                    <a:pt x="7200" y="728"/>
                    <a:pt x="6938" y="902"/>
                    <a:pt x="6647" y="902"/>
                  </a:cubicBezTo>
                  <a:lnTo>
                    <a:pt x="3796" y="902"/>
                  </a:lnTo>
                  <a:cubicBezTo>
                    <a:pt x="3506" y="902"/>
                    <a:pt x="3258" y="728"/>
                    <a:pt x="3156" y="451"/>
                  </a:cubicBezTo>
                  <a:cubicBezTo>
                    <a:pt x="3069" y="175"/>
                    <a:pt x="2807" y="1"/>
                    <a:pt x="2531"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7155273" y="1918547"/>
              <a:ext cx="37040" cy="37040"/>
            </a:xfrm>
            <a:custGeom>
              <a:rect b="b" l="l" r="r" t="t"/>
              <a:pathLst>
                <a:path extrusionOk="0" h="655" w="655">
                  <a:moveTo>
                    <a:pt x="335" y="0"/>
                  </a:moveTo>
                  <a:cubicBezTo>
                    <a:pt x="146" y="0"/>
                    <a:pt x="0" y="145"/>
                    <a:pt x="0" y="335"/>
                  </a:cubicBezTo>
                  <a:cubicBezTo>
                    <a:pt x="0" y="509"/>
                    <a:pt x="146" y="654"/>
                    <a:pt x="335" y="654"/>
                  </a:cubicBezTo>
                  <a:cubicBezTo>
                    <a:pt x="509" y="654"/>
                    <a:pt x="655" y="509"/>
                    <a:pt x="655" y="335"/>
                  </a:cubicBezTo>
                  <a:cubicBezTo>
                    <a:pt x="655" y="145"/>
                    <a:pt x="509" y="0"/>
                    <a:pt x="335"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7226015" y="1925898"/>
              <a:ext cx="23072" cy="22281"/>
            </a:xfrm>
            <a:custGeom>
              <a:rect b="b" l="l" r="r" t="t"/>
              <a:pathLst>
                <a:path extrusionOk="0" h="394" w="408">
                  <a:moveTo>
                    <a:pt x="204" y="1"/>
                  </a:moveTo>
                  <a:cubicBezTo>
                    <a:pt x="87" y="1"/>
                    <a:pt x="0" y="88"/>
                    <a:pt x="0" y="205"/>
                  </a:cubicBezTo>
                  <a:cubicBezTo>
                    <a:pt x="0" y="306"/>
                    <a:pt x="87" y="394"/>
                    <a:pt x="204" y="394"/>
                  </a:cubicBezTo>
                  <a:cubicBezTo>
                    <a:pt x="320" y="394"/>
                    <a:pt x="407" y="306"/>
                    <a:pt x="407" y="205"/>
                  </a:cubicBezTo>
                  <a:cubicBezTo>
                    <a:pt x="407" y="88"/>
                    <a:pt x="320"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7098499" y="1925898"/>
              <a:ext cx="23072" cy="22281"/>
            </a:xfrm>
            <a:custGeom>
              <a:rect b="b" l="l" r="r" t="t"/>
              <a:pathLst>
                <a:path extrusionOk="0" h="394" w="408">
                  <a:moveTo>
                    <a:pt x="204" y="1"/>
                  </a:moveTo>
                  <a:cubicBezTo>
                    <a:pt x="88" y="1"/>
                    <a:pt x="1" y="88"/>
                    <a:pt x="1" y="205"/>
                  </a:cubicBezTo>
                  <a:cubicBezTo>
                    <a:pt x="1" y="306"/>
                    <a:pt x="88" y="394"/>
                    <a:pt x="204" y="394"/>
                  </a:cubicBezTo>
                  <a:cubicBezTo>
                    <a:pt x="321" y="394"/>
                    <a:pt x="408" y="306"/>
                    <a:pt x="408" y="205"/>
                  </a:cubicBezTo>
                  <a:cubicBezTo>
                    <a:pt x="408" y="88"/>
                    <a:pt x="321"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6878073" y="2124950"/>
              <a:ext cx="591456" cy="537960"/>
            </a:xfrm>
            <a:custGeom>
              <a:rect b="b" l="l" r="r" t="t"/>
              <a:pathLst>
                <a:path extrusionOk="0" h="9513" w="10459">
                  <a:moveTo>
                    <a:pt x="1" y="1"/>
                  </a:moveTo>
                  <a:lnTo>
                    <a:pt x="1" y="9512"/>
                  </a:lnTo>
                  <a:lnTo>
                    <a:pt x="10458" y="9512"/>
                  </a:lnTo>
                  <a:lnTo>
                    <a:pt x="10458"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p:nvPr/>
          </p:nvSpPr>
          <p:spPr>
            <a:xfrm>
              <a:off x="6878073" y="2712152"/>
              <a:ext cx="591456" cy="192553"/>
            </a:xfrm>
            <a:custGeom>
              <a:rect b="b" l="l" r="r" t="t"/>
              <a:pathLst>
                <a:path extrusionOk="0" h="3405" w="10459">
                  <a:moveTo>
                    <a:pt x="1" y="1"/>
                  </a:moveTo>
                  <a:lnTo>
                    <a:pt x="1" y="3404"/>
                  </a:lnTo>
                  <a:lnTo>
                    <a:pt x="10458" y="3404"/>
                  </a:lnTo>
                  <a:lnTo>
                    <a:pt x="10458"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7072995" y="3010730"/>
              <a:ext cx="202392" cy="70801"/>
            </a:xfrm>
            <a:custGeom>
              <a:rect b="b" l="l" r="r" t="t"/>
              <a:pathLst>
                <a:path extrusionOk="0" h="1252" w="3579">
                  <a:moveTo>
                    <a:pt x="364" y="0"/>
                  </a:moveTo>
                  <a:cubicBezTo>
                    <a:pt x="161" y="0"/>
                    <a:pt x="1" y="160"/>
                    <a:pt x="1" y="364"/>
                  </a:cubicBezTo>
                  <a:lnTo>
                    <a:pt x="1" y="888"/>
                  </a:lnTo>
                  <a:cubicBezTo>
                    <a:pt x="1" y="1091"/>
                    <a:pt x="161" y="1251"/>
                    <a:pt x="364" y="1251"/>
                  </a:cubicBezTo>
                  <a:lnTo>
                    <a:pt x="3215" y="1251"/>
                  </a:lnTo>
                  <a:cubicBezTo>
                    <a:pt x="3419" y="1251"/>
                    <a:pt x="3579" y="1091"/>
                    <a:pt x="3579" y="888"/>
                  </a:cubicBezTo>
                  <a:lnTo>
                    <a:pt x="3579" y="364"/>
                  </a:lnTo>
                  <a:cubicBezTo>
                    <a:pt x="3564" y="160"/>
                    <a:pt x="3419" y="0"/>
                    <a:pt x="3215"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6925800" y="2197332"/>
              <a:ext cx="496848" cy="343032"/>
            </a:xfrm>
            <a:custGeom>
              <a:rect b="b" l="l" r="r" t="t"/>
              <a:pathLst>
                <a:path extrusionOk="0" h="6066" w="8786">
                  <a:moveTo>
                    <a:pt x="669" y="0"/>
                  </a:moveTo>
                  <a:cubicBezTo>
                    <a:pt x="291" y="0"/>
                    <a:pt x="0" y="306"/>
                    <a:pt x="0" y="669"/>
                  </a:cubicBezTo>
                  <a:lnTo>
                    <a:pt x="0" y="5396"/>
                  </a:lnTo>
                  <a:cubicBezTo>
                    <a:pt x="0" y="5774"/>
                    <a:pt x="306" y="6065"/>
                    <a:pt x="669" y="6065"/>
                  </a:cubicBezTo>
                  <a:lnTo>
                    <a:pt x="8116" y="6065"/>
                  </a:lnTo>
                  <a:cubicBezTo>
                    <a:pt x="8494" y="6065"/>
                    <a:pt x="8785" y="5760"/>
                    <a:pt x="8785" y="5396"/>
                  </a:cubicBezTo>
                  <a:lnTo>
                    <a:pt x="8785" y="669"/>
                  </a:lnTo>
                  <a:cubicBezTo>
                    <a:pt x="8785" y="306"/>
                    <a:pt x="8480" y="0"/>
                    <a:pt x="8116" y="0"/>
                  </a:cubicBezTo>
                  <a:close/>
                </a:path>
              </a:pathLst>
            </a:custGeom>
            <a:solidFill>
              <a:srgbClr val="8F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6925800" y="2576492"/>
              <a:ext cx="278056" cy="45297"/>
            </a:xfrm>
            <a:custGeom>
              <a:rect b="b" l="l" r="r" t="t"/>
              <a:pathLst>
                <a:path extrusionOk="0" h="801" w="4917">
                  <a:moveTo>
                    <a:pt x="408" y="0"/>
                  </a:moveTo>
                  <a:cubicBezTo>
                    <a:pt x="190" y="0"/>
                    <a:pt x="0" y="189"/>
                    <a:pt x="0" y="407"/>
                  </a:cubicBezTo>
                  <a:cubicBezTo>
                    <a:pt x="0" y="611"/>
                    <a:pt x="190" y="800"/>
                    <a:pt x="408" y="800"/>
                  </a:cubicBezTo>
                  <a:lnTo>
                    <a:pt x="4509" y="800"/>
                  </a:lnTo>
                  <a:cubicBezTo>
                    <a:pt x="4727" y="800"/>
                    <a:pt x="4916" y="611"/>
                    <a:pt x="4916" y="407"/>
                  </a:cubicBezTo>
                  <a:cubicBezTo>
                    <a:pt x="4916" y="189"/>
                    <a:pt x="4727"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a:off x="7024477" y="2758240"/>
              <a:ext cx="278056" cy="45297"/>
            </a:xfrm>
            <a:custGeom>
              <a:rect b="b" l="l" r="r" t="t"/>
              <a:pathLst>
                <a:path extrusionOk="0" h="801" w="4917">
                  <a:moveTo>
                    <a:pt x="408" y="0"/>
                  </a:moveTo>
                  <a:cubicBezTo>
                    <a:pt x="190" y="0"/>
                    <a:pt x="1" y="190"/>
                    <a:pt x="1" y="408"/>
                  </a:cubicBezTo>
                  <a:cubicBezTo>
                    <a:pt x="1" y="626"/>
                    <a:pt x="190" y="800"/>
                    <a:pt x="408" y="800"/>
                  </a:cubicBezTo>
                  <a:lnTo>
                    <a:pt x="4509" y="800"/>
                  </a:lnTo>
                  <a:cubicBezTo>
                    <a:pt x="4728" y="800"/>
                    <a:pt x="4917" y="626"/>
                    <a:pt x="4917" y="408"/>
                  </a:cubicBezTo>
                  <a:cubicBezTo>
                    <a:pt x="4917" y="190"/>
                    <a:pt x="4728"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6925800" y="2050136"/>
              <a:ext cx="278056" cy="45240"/>
            </a:xfrm>
            <a:custGeom>
              <a:rect b="b" l="l" r="r" t="t"/>
              <a:pathLst>
                <a:path extrusionOk="0" h="800" w="4917">
                  <a:moveTo>
                    <a:pt x="408" y="0"/>
                  </a:moveTo>
                  <a:cubicBezTo>
                    <a:pt x="190" y="0"/>
                    <a:pt x="0" y="189"/>
                    <a:pt x="0" y="407"/>
                  </a:cubicBezTo>
                  <a:cubicBezTo>
                    <a:pt x="0" y="625"/>
                    <a:pt x="190" y="800"/>
                    <a:pt x="408" y="800"/>
                  </a:cubicBezTo>
                  <a:lnTo>
                    <a:pt x="4509" y="800"/>
                  </a:lnTo>
                  <a:cubicBezTo>
                    <a:pt x="4727" y="800"/>
                    <a:pt x="4916" y="625"/>
                    <a:pt x="4916" y="407"/>
                  </a:cubicBezTo>
                  <a:cubicBezTo>
                    <a:pt x="4916" y="189"/>
                    <a:pt x="4727" y="0"/>
                    <a:pt x="4509"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7295909" y="2050136"/>
              <a:ext cx="126729" cy="45240"/>
            </a:xfrm>
            <a:custGeom>
              <a:rect b="b" l="l" r="r" t="t"/>
              <a:pathLst>
                <a:path extrusionOk="0" h="800" w="2241">
                  <a:moveTo>
                    <a:pt x="407" y="0"/>
                  </a:moveTo>
                  <a:cubicBezTo>
                    <a:pt x="189" y="0"/>
                    <a:pt x="0" y="189"/>
                    <a:pt x="0" y="407"/>
                  </a:cubicBezTo>
                  <a:cubicBezTo>
                    <a:pt x="0" y="625"/>
                    <a:pt x="189" y="800"/>
                    <a:pt x="407" y="800"/>
                  </a:cubicBezTo>
                  <a:lnTo>
                    <a:pt x="1847" y="800"/>
                  </a:lnTo>
                  <a:cubicBezTo>
                    <a:pt x="2066" y="800"/>
                    <a:pt x="2240" y="625"/>
                    <a:pt x="2240" y="407"/>
                  </a:cubicBezTo>
                  <a:cubicBezTo>
                    <a:pt x="2240" y="189"/>
                    <a:pt x="2066" y="0"/>
                    <a:pt x="1847"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037653" y="2279554"/>
              <a:ext cx="273137" cy="181017"/>
            </a:xfrm>
            <a:custGeom>
              <a:rect b="b" l="l" r="r" t="t"/>
              <a:pathLst>
                <a:path extrusionOk="0" h="3201" w="4830">
                  <a:moveTo>
                    <a:pt x="0" y="1"/>
                  </a:moveTo>
                  <a:lnTo>
                    <a:pt x="0" y="3201"/>
                  </a:lnTo>
                  <a:lnTo>
                    <a:pt x="4829" y="3201"/>
                  </a:lnTo>
                  <a:lnTo>
                    <a:pt x="4829"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7037653" y="2279554"/>
              <a:ext cx="273137" cy="131648"/>
            </a:xfrm>
            <a:custGeom>
              <a:rect b="b" l="l" r="r" t="t"/>
              <a:pathLst>
                <a:path extrusionOk="0" h="2328" w="4830">
                  <a:moveTo>
                    <a:pt x="0" y="1"/>
                  </a:moveTo>
                  <a:lnTo>
                    <a:pt x="0" y="728"/>
                  </a:lnTo>
                  <a:lnTo>
                    <a:pt x="2415" y="2328"/>
                  </a:lnTo>
                  <a:lnTo>
                    <a:pt x="4829" y="728"/>
                  </a:lnTo>
                  <a:lnTo>
                    <a:pt x="4829" y="1"/>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7275325" y="2244211"/>
              <a:ext cx="69952" cy="69952"/>
            </a:xfrm>
            <a:custGeom>
              <a:rect b="b" l="l" r="r" t="t"/>
              <a:pathLst>
                <a:path extrusionOk="0" h="1237" w="1237">
                  <a:moveTo>
                    <a:pt x="626" y="0"/>
                  </a:moveTo>
                  <a:cubicBezTo>
                    <a:pt x="277" y="0"/>
                    <a:pt x="1" y="277"/>
                    <a:pt x="1" y="626"/>
                  </a:cubicBezTo>
                  <a:cubicBezTo>
                    <a:pt x="1" y="975"/>
                    <a:pt x="277" y="1237"/>
                    <a:pt x="626" y="1237"/>
                  </a:cubicBezTo>
                  <a:cubicBezTo>
                    <a:pt x="975" y="1237"/>
                    <a:pt x="1237" y="975"/>
                    <a:pt x="1237" y="626"/>
                  </a:cubicBezTo>
                  <a:cubicBezTo>
                    <a:pt x="1237" y="277"/>
                    <a:pt x="975" y="0"/>
                    <a:pt x="626"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7295909" y="2259819"/>
              <a:ext cx="28840" cy="37888"/>
            </a:xfrm>
            <a:custGeom>
              <a:rect b="b" l="l" r="r" t="t"/>
              <a:pathLst>
                <a:path extrusionOk="0" h="670" w="510">
                  <a:moveTo>
                    <a:pt x="218" y="1"/>
                  </a:moveTo>
                  <a:cubicBezTo>
                    <a:pt x="160" y="1"/>
                    <a:pt x="117" y="15"/>
                    <a:pt x="88" y="30"/>
                  </a:cubicBezTo>
                  <a:cubicBezTo>
                    <a:pt x="58" y="59"/>
                    <a:pt x="44" y="88"/>
                    <a:pt x="44" y="132"/>
                  </a:cubicBezTo>
                  <a:cubicBezTo>
                    <a:pt x="44" y="146"/>
                    <a:pt x="58" y="161"/>
                    <a:pt x="58" y="175"/>
                  </a:cubicBezTo>
                  <a:cubicBezTo>
                    <a:pt x="73" y="204"/>
                    <a:pt x="73" y="219"/>
                    <a:pt x="88" y="219"/>
                  </a:cubicBezTo>
                  <a:cubicBezTo>
                    <a:pt x="117" y="204"/>
                    <a:pt x="131" y="204"/>
                    <a:pt x="146" y="175"/>
                  </a:cubicBezTo>
                  <a:cubicBezTo>
                    <a:pt x="160" y="161"/>
                    <a:pt x="189" y="161"/>
                    <a:pt x="218" y="161"/>
                  </a:cubicBezTo>
                  <a:cubicBezTo>
                    <a:pt x="262" y="161"/>
                    <a:pt x="277" y="161"/>
                    <a:pt x="291" y="175"/>
                  </a:cubicBezTo>
                  <a:cubicBezTo>
                    <a:pt x="306" y="204"/>
                    <a:pt x="306" y="219"/>
                    <a:pt x="306" y="233"/>
                  </a:cubicBezTo>
                  <a:lnTo>
                    <a:pt x="306" y="263"/>
                  </a:lnTo>
                  <a:cubicBezTo>
                    <a:pt x="306" y="277"/>
                    <a:pt x="291" y="277"/>
                    <a:pt x="291" y="292"/>
                  </a:cubicBezTo>
                  <a:lnTo>
                    <a:pt x="262" y="321"/>
                  </a:lnTo>
                  <a:cubicBezTo>
                    <a:pt x="248" y="321"/>
                    <a:pt x="218" y="350"/>
                    <a:pt x="204" y="364"/>
                  </a:cubicBezTo>
                  <a:lnTo>
                    <a:pt x="58" y="495"/>
                  </a:lnTo>
                  <a:cubicBezTo>
                    <a:pt x="44" y="495"/>
                    <a:pt x="44" y="510"/>
                    <a:pt x="29" y="524"/>
                  </a:cubicBezTo>
                  <a:cubicBezTo>
                    <a:pt x="0" y="524"/>
                    <a:pt x="0" y="568"/>
                    <a:pt x="0" y="583"/>
                  </a:cubicBezTo>
                  <a:cubicBezTo>
                    <a:pt x="0" y="597"/>
                    <a:pt x="0" y="612"/>
                    <a:pt x="29" y="641"/>
                  </a:cubicBezTo>
                  <a:cubicBezTo>
                    <a:pt x="29" y="655"/>
                    <a:pt x="44" y="655"/>
                    <a:pt x="58" y="670"/>
                  </a:cubicBezTo>
                  <a:lnTo>
                    <a:pt x="437" y="670"/>
                  </a:lnTo>
                  <a:cubicBezTo>
                    <a:pt x="451" y="670"/>
                    <a:pt x="480" y="670"/>
                    <a:pt x="495" y="655"/>
                  </a:cubicBezTo>
                  <a:cubicBezTo>
                    <a:pt x="509" y="655"/>
                    <a:pt x="509" y="612"/>
                    <a:pt x="509" y="597"/>
                  </a:cubicBezTo>
                  <a:lnTo>
                    <a:pt x="509" y="568"/>
                  </a:lnTo>
                  <a:cubicBezTo>
                    <a:pt x="495" y="539"/>
                    <a:pt x="495" y="524"/>
                    <a:pt x="495" y="524"/>
                  </a:cubicBezTo>
                  <a:lnTo>
                    <a:pt x="218" y="524"/>
                  </a:lnTo>
                  <a:lnTo>
                    <a:pt x="364" y="423"/>
                  </a:lnTo>
                  <a:cubicBezTo>
                    <a:pt x="451" y="350"/>
                    <a:pt x="495" y="277"/>
                    <a:pt x="495" y="204"/>
                  </a:cubicBezTo>
                  <a:cubicBezTo>
                    <a:pt x="495" y="175"/>
                    <a:pt x="495" y="146"/>
                    <a:pt x="480" y="132"/>
                  </a:cubicBezTo>
                  <a:cubicBezTo>
                    <a:pt x="466" y="88"/>
                    <a:pt x="437" y="73"/>
                    <a:pt x="422" y="59"/>
                  </a:cubicBezTo>
                  <a:cubicBezTo>
                    <a:pt x="393" y="30"/>
                    <a:pt x="364" y="30"/>
                    <a:pt x="335" y="15"/>
                  </a:cubicBezTo>
                  <a:cubicBezTo>
                    <a:pt x="291" y="1"/>
                    <a:pt x="262" y="1"/>
                    <a:pt x="218"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7318076" y="2758240"/>
              <a:ext cx="104561" cy="105353"/>
            </a:xfrm>
            <a:custGeom>
              <a:rect b="b" l="l" r="r" t="t"/>
              <a:pathLst>
                <a:path extrusionOk="0" h="1863" w="1849">
                  <a:moveTo>
                    <a:pt x="1" y="0"/>
                  </a:moveTo>
                  <a:lnTo>
                    <a:pt x="1" y="1862"/>
                  </a:lnTo>
                  <a:lnTo>
                    <a:pt x="1848" y="1862"/>
                  </a:lnTo>
                  <a:lnTo>
                    <a:pt x="1848" y="0"/>
                  </a:lnTo>
                  <a:close/>
                </a:path>
              </a:pathLst>
            </a:custGeom>
            <a:solidFill>
              <a:srgbClr val="8F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7352627" y="2782103"/>
              <a:ext cx="35457" cy="35400"/>
            </a:xfrm>
            <a:custGeom>
              <a:rect b="b" l="l" r="r" t="t"/>
              <a:pathLst>
                <a:path extrusionOk="0" h="626" w="627">
                  <a:moveTo>
                    <a:pt x="306" y="0"/>
                  </a:moveTo>
                  <a:cubicBezTo>
                    <a:pt x="132" y="0"/>
                    <a:pt x="1" y="146"/>
                    <a:pt x="1" y="306"/>
                  </a:cubicBezTo>
                  <a:cubicBezTo>
                    <a:pt x="1" y="480"/>
                    <a:pt x="132" y="626"/>
                    <a:pt x="306" y="626"/>
                  </a:cubicBezTo>
                  <a:cubicBezTo>
                    <a:pt x="495" y="626"/>
                    <a:pt x="626" y="480"/>
                    <a:pt x="626" y="306"/>
                  </a:cubicBezTo>
                  <a:cubicBezTo>
                    <a:pt x="626" y="131"/>
                    <a:pt x="481" y="0"/>
                    <a:pt x="306"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7336171" y="2819086"/>
              <a:ext cx="69161" cy="43657"/>
            </a:xfrm>
            <a:custGeom>
              <a:rect b="b" l="l" r="r" t="t"/>
              <a:pathLst>
                <a:path extrusionOk="0" h="772" w="1223">
                  <a:moveTo>
                    <a:pt x="597" y="1"/>
                  </a:moveTo>
                  <a:cubicBezTo>
                    <a:pt x="277" y="1"/>
                    <a:pt x="1" y="277"/>
                    <a:pt x="1" y="597"/>
                  </a:cubicBezTo>
                  <a:lnTo>
                    <a:pt x="1" y="772"/>
                  </a:lnTo>
                  <a:lnTo>
                    <a:pt x="1223" y="772"/>
                  </a:lnTo>
                  <a:lnTo>
                    <a:pt x="1223" y="597"/>
                  </a:lnTo>
                  <a:cubicBezTo>
                    <a:pt x="1208" y="277"/>
                    <a:pt x="932" y="1"/>
                    <a:pt x="597"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6634972" y="2675169"/>
              <a:ext cx="290045" cy="206577"/>
            </a:xfrm>
            <a:custGeom>
              <a:rect b="b" l="l" r="r" t="t"/>
              <a:pathLst>
                <a:path extrusionOk="0" h="3653" w="5129">
                  <a:moveTo>
                    <a:pt x="3602" y="0"/>
                  </a:moveTo>
                  <a:cubicBezTo>
                    <a:pt x="3602" y="0"/>
                    <a:pt x="708" y="73"/>
                    <a:pt x="344" y="1280"/>
                  </a:cubicBezTo>
                  <a:cubicBezTo>
                    <a:pt x="1" y="2452"/>
                    <a:pt x="4039" y="3652"/>
                    <a:pt x="4635" y="3652"/>
                  </a:cubicBezTo>
                  <a:cubicBezTo>
                    <a:pt x="4646" y="3652"/>
                    <a:pt x="4655" y="3652"/>
                    <a:pt x="4664" y="3651"/>
                  </a:cubicBezTo>
                  <a:cubicBezTo>
                    <a:pt x="5129" y="3622"/>
                    <a:pt x="4576" y="2109"/>
                    <a:pt x="3602" y="1644"/>
                  </a:cubicBezTo>
                  <a:lnTo>
                    <a:pt x="3602"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137969" y="2560715"/>
              <a:ext cx="551136" cy="346086"/>
            </a:xfrm>
            <a:custGeom>
              <a:rect b="b" l="l" r="r" t="t"/>
              <a:pathLst>
                <a:path extrusionOk="0" h="6120" w="9746">
                  <a:moveTo>
                    <a:pt x="7805" y="1"/>
                  </a:moveTo>
                  <a:cubicBezTo>
                    <a:pt x="7031" y="1"/>
                    <a:pt x="6299" y="298"/>
                    <a:pt x="5673" y="716"/>
                  </a:cubicBezTo>
                  <a:cubicBezTo>
                    <a:pt x="3739" y="2010"/>
                    <a:pt x="1" y="3159"/>
                    <a:pt x="1" y="3159"/>
                  </a:cubicBezTo>
                  <a:cubicBezTo>
                    <a:pt x="1" y="3159"/>
                    <a:pt x="380" y="4308"/>
                    <a:pt x="2345" y="4308"/>
                  </a:cubicBezTo>
                  <a:cubicBezTo>
                    <a:pt x="2558" y="4308"/>
                    <a:pt x="2789" y="4294"/>
                    <a:pt x="3041" y="4264"/>
                  </a:cubicBezTo>
                  <a:cubicBezTo>
                    <a:pt x="3840" y="3973"/>
                    <a:pt x="5004" y="3668"/>
                    <a:pt x="6109" y="3610"/>
                  </a:cubicBezTo>
                  <a:cubicBezTo>
                    <a:pt x="6109" y="3610"/>
                    <a:pt x="6313" y="6119"/>
                    <a:pt x="7722" y="6119"/>
                  </a:cubicBezTo>
                  <a:cubicBezTo>
                    <a:pt x="7819" y="6119"/>
                    <a:pt x="7921" y="6107"/>
                    <a:pt x="8029" y="6082"/>
                  </a:cubicBezTo>
                  <a:cubicBezTo>
                    <a:pt x="9745" y="5660"/>
                    <a:pt x="9367" y="3028"/>
                    <a:pt x="9047" y="1515"/>
                  </a:cubicBezTo>
                  <a:cubicBezTo>
                    <a:pt x="9018" y="1312"/>
                    <a:pt x="8974" y="1137"/>
                    <a:pt x="8945" y="977"/>
                  </a:cubicBezTo>
                  <a:cubicBezTo>
                    <a:pt x="8829" y="439"/>
                    <a:pt x="8465" y="47"/>
                    <a:pt x="7913" y="3"/>
                  </a:cubicBezTo>
                  <a:cubicBezTo>
                    <a:pt x="7877" y="2"/>
                    <a:pt x="7841" y="1"/>
                    <a:pt x="7805"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7137969" y="2702313"/>
              <a:ext cx="144825" cy="79000"/>
            </a:xfrm>
            <a:custGeom>
              <a:rect b="b" l="l" r="r" t="t"/>
              <a:pathLst>
                <a:path extrusionOk="0" h="1397" w="2561">
                  <a:moveTo>
                    <a:pt x="1804" y="0"/>
                  </a:moveTo>
                  <a:cubicBezTo>
                    <a:pt x="786" y="393"/>
                    <a:pt x="1" y="626"/>
                    <a:pt x="1" y="626"/>
                  </a:cubicBezTo>
                  <a:cubicBezTo>
                    <a:pt x="1" y="626"/>
                    <a:pt x="146" y="1062"/>
                    <a:pt x="655" y="1397"/>
                  </a:cubicBezTo>
                  <a:cubicBezTo>
                    <a:pt x="655" y="1397"/>
                    <a:pt x="1804" y="1120"/>
                    <a:pt x="2197" y="946"/>
                  </a:cubicBezTo>
                  <a:cubicBezTo>
                    <a:pt x="2561" y="771"/>
                    <a:pt x="2546" y="30"/>
                    <a:pt x="1804"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804051" y="2805005"/>
              <a:ext cx="109481" cy="76682"/>
            </a:xfrm>
            <a:custGeom>
              <a:rect b="b" l="l" r="r" t="t"/>
              <a:pathLst>
                <a:path extrusionOk="0" h="1356" w="1936">
                  <a:moveTo>
                    <a:pt x="570" y="0"/>
                  </a:moveTo>
                  <a:cubicBezTo>
                    <a:pt x="335" y="0"/>
                    <a:pt x="138" y="72"/>
                    <a:pt x="88" y="293"/>
                  </a:cubicBezTo>
                  <a:cubicBezTo>
                    <a:pt x="1" y="686"/>
                    <a:pt x="335" y="977"/>
                    <a:pt x="597" y="1122"/>
                  </a:cubicBezTo>
                  <a:cubicBezTo>
                    <a:pt x="1121" y="1268"/>
                    <a:pt x="1543" y="1355"/>
                    <a:pt x="1674" y="1355"/>
                  </a:cubicBezTo>
                  <a:cubicBezTo>
                    <a:pt x="1935" y="1340"/>
                    <a:pt x="1863" y="773"/>
                    <a:pt x="1543" y="235"/>
                  </a:cubicBezTo>
                  <a:cubicBezTo>
                    <a:pt x="1435" y="190"/>
                    <a:pt x="953" y="0"/>
                    <a:pt x="570"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804166" y="3059927"/>
              <a:ext cx="930248" cy="865441"/>
            </a:xfrm>
            <a:custGeom>
              <a:rect b="b" l="l" r="r" t="t"/>
              <a:pathLst>
                <a:path extrusionOk="0" h="15304" w="16450">
                  <a:moveTo>
                    <a:pt x="7094" y="1"/>
                  </a:moveTo>
                  <a:cubicBezTo>
                    <a:pt x="5946" y="1"/>
                    <a:pt x="4960" y="221"/>
                    <a:pt x="4960" y="221"/>
                  </a:cubicBezTo>
                  <a:cubicBezTo>
                    <a:pt x="3447" y="1210"/>
                    <a:pt x="277" y="6882"/>
                    <a:pt x="277" y="6882"/>
                  </a:cubicBezTo>
                  <a:cubicBezTo>
                    <a:pt x="277" y="6882"/>
                    <a:pt x="0" y="10228"/>
                    <a:pt x="1731" y="11071"/>
                  </a:cubicBezTo>
                  <a:cubicBezTo>
                    <a:pt x="4175" y="12249"/>
                    <a:pt x="5891" y="12671"/>
                    <a:pt x="6545" y="12787"/>
                  </a:cubicBezTo>
                  <a:cubicBezTo>
                    <a:pt x="7200" y="12918"/>
                    <a:pt x="10501" y="15303"/>
                    <a:pt x="10501" y="15303"/>
                  </a:cubicBezTo>
                  <a:cubicBezTo>
                    <a:pt x="15839" y="13776"/>
                    <a:pt x="16450" y="6199"/>
                    <a:pt x="16450" y="6199"/>
                  </a:cubicBezTo>
                  <a:cubicBezTo>
                    <a:pt x="16450" y="6199"/>
                    <a:pt x="13890" y="4832"/>
                    <a:pt x="12741" y="4090"/>
                  </a:cubicBezTo>
                  <a:cubicBezTo>
                    <a:pt x="11592" y="3348"/>
                    <a:pt x="10908" y="1108"/>
                    <a:pt x="9236" y="367"/>
                  </a:cubicBezTo>
                  <a:cubicBezTo>
                    <a:pt x="8593" y="87"/>
                    <a:pt x="7812" y="1"/>
                    <a:pt x="7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6709503" y="2675169"/>
              <a:ext cx="129160" cy="92968"/>
            </a:xfrm>
            <a:custGeom>
              <a:rect b="b" l="l" r="r" t="t"/>
              <a:pathLst>
                <a:path extrusionOk="0" h="1644" w="2284">
                  <a:moveTo>
                    <a:pt x="2284" y="0"/>
                  </a:moveTo>
                  <a:cubicBezTo>
                    <a:pt x="2284" y="0"/>
                    <a:pt x="960" y="44"/>
                    <a:pt x="0" y="437"/>
                  </a:cubicBezTo>
                  <a:cubicBezTo>
                    <a:pt x="524" y="597"/>
                    <a:pt x="1338" y="1004"/>
                    <a:pt x="1164" y="1164"/>
                  </a:cubicBezTo>
                  <a:cubicBezTo>
                    <a:pt x="1629" y="1179"/>
                    <a:pt x="2284" y="1644"/>
                    <a:pt x="2284" y="1644"/>
                  </a:cubicBezTo>
                  <a:lnTo>
                    <a:pt x="2284"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6622192" y="2522205"/>
              <a:ext cx="360393" cy="239433"/>
            </a:xfrm>
            <a:custGeom>
              <a:rect b="b" l="l" r="r" t="t"/>
              <a:pathLst>
                <a:path extrusionOk="0" h="4234" w="6373">
                  <a:moveTo>
                    <a:pt x="3784" y="0"/>
                  </a:moveTo>
                  <a:lnTo>
                    <a:pt x="3784" y="1"/>
                  </a:lnTo>
                  <a:lnTo>
                    <a:pt x="3784" y="1"/>
                  </a:lnTo>
                  <a:cubicBezTo>
                    <a:pt x="3803" y="1"/>
                    <a:pt x="3813" y="0"/>
                    <a:pt x="3813" y="0"/>
                  </a:cubicBezTo>
                  <a:close/>
                  <a:moveTo>
                    <a:pt x="3784" y="1"/>
                  </a:moveTo>
                  <a:cubicBezTo>
                    <a:pt x="3470" y="14"/>
                    <a:pt x="708" y="159"/>
                    <a:pt x="352" y="1338"/>
                  </a:cubicBezTo>
                  <a:cubicBezTo>
                    <a:pt x="0" y="2528"/>
                    <a:pt x="4552" y="4234"/>
                    <a:pt x="5520" y="4234"/>
                  </a:cubicBezTo>
                  <a:cubicBezTo>
                    <a:pt x="5594" y="4234"/>
                    <a:pt x="5646" y="4224"/>
                    <a:pt x="5675" y="4204"/>
                  </a:cubicBezTo>
                  <a:cubicBezTo>
                    <a:pt x="6373" y="3709"/>
                    <a:pt x="4846" y="2211"/>
                    <a:pt x="3784" y="1702"/>
                  </a:cubicBezTo>
                  <a:lnTo>
                    <a:pt x="3784" y="1"/>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831195" y="2670759"/>
              <a:ext cx="133345" cy="92063"/>
            </a:xfrm>
            <a:custGeom>
              <a:rect b="b" l="l" r="r" t="t"/>
              <a:pathLst>
                <a:path extrusionOk="0" h="1628" w="2358">
                  <a:moveTo>
                    <a:pt x="648" y="0"/>
                  </a:moveTo>
                  <a:cubicBezTo>
                    <a:pt x="463" y="0"/>
                    <a:pt x="311" y="63"/>
                    <a:pt x="248" y="238"/>
                  </a:cubicBezTo>
                  <a:cubicBezTo>
                    <a:pt x="1" y="864"/>
                    <a:pt x="903" y="1373"/>
                    <a:pt x="903" y="1373"/>
                  </a:cubicBezTo>
                  <a:cubicBezTo>
                    <a:pt x="903" y="1373"/>
                    <a:pt x="1019" y="1446"/>
                    <a:pt x="1194" y="1518"/>
                  </a:cubicBezTo>
                  <a:cubicBezTo>
                    <a:pt x="1462" y="1585"/>
                    <a:pt x="1692" y="1627"/>
                    <a:pt x="1843" y="1627"/>
                  </a:cubicBezTo>
                  <a:cubicBezTo>
                    <a:pt x="1921" y="1627"/>
                    <a:pt x="1978" y="1616"/>
                    <a:pt x="2008" y="1591"/>
                  </a:cubicBezTo>
                  <a:cubicBezTo>
                    <a:pt x="2357" y="1329"/>
                    <a:pt x="2139" y="849"/>
                    <a:pt x="1717" y="355"/>
                  </a:cubicBezTo>
                  <a:cubicBezTo>
                    <a:pt x="1514" y="248"/>
                    <a:pt x="1015" y="0"/>
                    <a:pt x="648"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723470" y="2522205"/>
              <a:ext cx="114401" cy="97945"/>
            </a:xfrm>
            <a:custGeom>
              <a:rect b="b" l="l" r="r" t="t"/>
              <a:pathLst>
                <a:path extrusionOk="0" h="1732" w="2023">
                  <a:moveTo>
                    <a:pt x="2022" y="0"/>
                  </a:moveTo>
                  <a:cubicBezTo>
                    <a:pt x="2022" y="0"/>
                    <a:pt x="961" y="29"/>
                    <a:pt x="1" y="306"/>
                  </a:cubicBezTo>
                  <a:cubicBezTo>
                    <a:pt x="262" y="393"/>
                    <a:pt x="655" y="582"/>
                    <a:pt x="946" y="728"/>
                  </a:cubicBezTo>
                  <a:cubicBezTo>
                    <a:pt x="1135" y="815"/>
                    <a:pt x="1150" y="1077"/>
                    <a:pt x="990" y="1193"/>
                  </a:cubicBezTo>
                  <a:cubicBezTo>
                    <a:pt x="1586" y="1338"/>
                    <a:pt x="2022" y="1731"/>
                    <a:pt x="2022" y="1731"/>
                  </a:cubicBezTo>
                  <a:lnTo>
                    <a:pt x="2022"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622192" y="2350297"/>
              <a:ext cx="360393" cy="239489"/>
            </a:xfrm>
            <a:custGeom>
              <a:rect b="b" l="l" r="r" t="t"/>
              <a:pathLst>
                <a:path extrusionOk="0" h="4235" w="6373">
                  <a:moveTo>
                    <a:pt x="3784" y="1"/>
                  </a:moveTo>
                  <a:lnTo>
                    <a:pt x="3784" y="2"/>
                  </a:lnTo>
                  <a:lnTo>
                    <a:pt x="3784" y="2"/>
                  </a:lnTo>
                  <a:cubicBezTo>
                    <a:pt x="3803" y="1"/>
                    <a:pt x="3813" y="1"/>
                    <a:pt x="3813" y="1"/>
                  </a:cubicBezTo>
                  <a:close/>
                  <a:moveTo>
                    <a:pt x="3784" y="2"/>
                  </a:moveTo>
                  <a:cubicBezTo>
                    <a:pt x="3470" y="14"/>
                    <a:pt x="708" y="160"/>
                    <a:pt x="352" y="1353"/>
                  </a:cubicBezTo>
                  <a:cubicBezTo>
                    <a:pt x="0" y="2530"/>
                    <a:pt x="4552" y="4234"/>
                    <a:pt x="5520" y="4234"/>
                  </a:cubicBezTo>
                  <a:cubicBezTo>
                    <a:pt x="5594" y="4234"/>
                    <a:pt x="5646" y="4224"/>
                    <a:pt x="5675" y="4204"/>
                  </a:cubicBezTo>
                  <a:cubicBezTo>
                    <a:pt x="6373" y="3709"/>
                    <a:pt x="4846" y="2226"/>
                    <a:pt x="3784" y="1717"/>
                  </a:cubicBezTo>
                  <a:lnTo>
                    <a:pt x="3784" y="2"/>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6831195" y="2502469"/>
              <a:ext cx="130857" cy="87313"/>
            </a:xfrm>
            <a:custGeom>
              <a:rect b="b" l="l" r="r" t="t"/>
              <a:pathLst>
                <a:path extrusionOk="0" h="1544" w="2314">
                  <a:moveTo>
                    <a:pt x="647" y="0"/>
                  </a:moveTo>
                  <a:cubicBezTo>
                    <a:pt x="464" y="0"/>
                    <a:pt x="313" y="62"/>
                    <a:pt x="248" y="233"/>
                  </a:cubicBezTo>
                  <a:cubicBezTo>
                    <a:pt x="1" y="858"/>
                    <a:pt x="903" y="1353"/>
                    <a:pt x="903" y="1367"/>
                  </a:cubicBezTo>
                  <a:cubicBezTo>
                    <a:pt x="1307" y="1481"/>
                    <a:pt x="1638" y="1544"/>
                    <a:pt x="1836" y="1544"/>
                  </a:cubicBezTo>
                  <a:cubicBezTo>
                    <a:pt x="1916" y="1544"/>
                    <a:pt x="1975" y="1534"/>
                    <a:pt x="2008" y="1513"/>
                  </a:cubicBezTo>
                  <a:cubicBezTo>
                    <a:pt x="2313" y="1295"/>
                    <a:pt x="2168" y="858"/>
                    <a:pt x="1804" y="407"/>
                  </a:cubicBezTo>
                  <a:cubicBezTo>
                    <a:pt x="1804" y="407"/>
                    <a:pt x="1118" y="0"/>
                    <a:pt x="647"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241623" y="2712152"/>
              <a:ext cx="287104" cy="173608"/>
            </a:xfrm>
            <a:custGeom>
              <a:rect b="b" l="l" r="r" t="t"/>
              <a:pathLst>
                <a:path extrusionOk="0" h="3070" w="5077">
                  <a:moveTo>
                    <a:pt x="4698" y="1"/>
                  </a:moveTo>
                  <a:cubicBezTo>
                    <a:pt x="4149" y="717"/>
                    <a:pt x="2611" y="882"/>
                    <a:pt x="1960" y="882"/>
                  </a:cubicBezTo>
                  <a:cubicBezTo>
                    <a:pt x="1870" y="882"/>
                    <a:pt x="1797" y="879"/>
                    <a:pt x="1746" y="874"/>
                  </a:cubicBezTo>
                  <a:cubicBezTo>
                    <a:pt x="1382" y="1354"/>
                    <a:pt x="509" y="1528"/>
                    <a:pt x="0" y="1586"/>
                  </a:cubicBezTo>
                  <a:cubicBezTo>
                    <a:pt x="151" y="1599"/>
                    <a:pt x="313" y="1607"/>
                    <a:pt x="487" y="1607"/>
                  </a:cubicBezTo>
                  <a:cubicBezTo>
                    <a:pt x="700" y="1607"/>
                    <a:pt x="930" y="1596"/>
                    <a:pt x="1178" y="1572"/>
                  </a:cubicBezTo>
                  <a:cubicBezTo>
                    <a:pt x="1978" y="1281"/>
                    <a:pt x="3142" y="961"/>
                    <a:pt x="4262" y="917"/>
                  </a:cubicBezTo>
                  <a:cubicBezTo>
                    <a:pt x="4262" y="917"/>
                    <a:pt x="4378" y="2386"/>
                    <a:pt x="5076" y="3070"/>
                  </a:cubicBezTo>
                  <a:cubicBezTo>
                    <a:pt x="4509" y="2313"/>
                    <a:pt x="4640" y="597"/>
                    <a:pt x="4698"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7667658" y="2953163"/>
              <a:ext cx="417000" cy="497640"/>
            </a:xfrm>
            <a:custGeom>
              <a:rect b="b" l="l" r="r" t="t"/>
              <a:pathLst>
                <a:path extrusionOk="0" h="8800" w="7374">
                  <a:moveTo>
                    <a:pt x="4523" y="0"/>
                  </a:moveTo>
                  <a:cubicBezTo>
                    <a:pt x="4523" y="0"/>
                    <a:pt x="1527" y="5454"/>
                    <a:pt x="0" y="6342"/>
                  </a:cubicBezTo>
                  <a:lnTo>
                    <a:pt x="2676" y="8799"/>
                  </a:lnTo>
                  <a:cubicBezTo>
                    <a:pt x="2676" y="8799"/>
                    <a:pt x="6370" y="7054"/>
                    <a:pt x="7374" y="2124"/>
                  </a:cubicBezTo>
                  <a:cubicBezTo>
                    <a:pt x="6370" y="1484"/>
                    <a:pt x="4523" y="0"/>
                    <a:pt x="4523"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7735063" y="3300090"/>
              <a:ext cx="120169" cy="93930"/>
            </a:xfrm>
            <a:custGeom>
              <a:rect b="b" l="l" r="r" t="t"/>
              <a:pathLst>
                <a:path extrusionOk="0" h="1661" w="2125">
                  <a:moveTo>
                    <a:pt x="232" y="0"/>
                  </a:moveTo>
                  <a:cubicBezTo>
                    <a:pt x="175" y="0"/>
                    <a:pt x="115" y="26"/>
                    <a:pt x="73" y="76"/>
                  </a:cubicBezTo>
                  <a:cubicBezTo>
                    <a:pt x="1" y="148"/>
                    <a:pt x="15" y="279"/>
                    <a:pt x="117" y="352"/>
                  </a:cubicBezTo>
                  <a:lnTo>
                    <a:pt x="1790" y="1617"/>
                  </a:lnTo>
                  <a:cubicBezTo>
                    <a:pt x="1819" y="1646"/>
                    <a:pt x="1877" y="1661"/>
                    <a:pt x="1906" y="1661"/>
                  </a:cubicBezTo>
                  <a:cubicBezTo>
                    <a:pt x="1979" y="1661"/>
                    <a:pt x="2037" y="1617"/>
                    <a:pt x="2051" y="1588"/>
                  </a:cubicBezTo>
                  <a:cubicBezTo>
                    <a:pt x="2124" y="1516"/>
                    <a:pt x="2110" y="1385"/>
                    <a:pt x="2022" y="1312"/>
                  </a:cubicBezTo>
                  <a:lnTo>
                    <a:pt x="350" y="47"/>
                  </a:lnTo>
                  <a:cubicBezTo>
                    <a:pt x="318" y="15"/>
                    <a:pt x="276" y="0"/>
                    <a:pt x="232"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7791838" y="3239187"/>
              <a:ext cx="120112" cy="93986"/>
            </a:xfrm>
            <a:custGeom>
              <a:rect b="b" l="l" r="r" t="t"/>
              <a:pathLst>
                <a:path extrusionOk="0" h="1662" w="2124">
                  <a:moveTo>
                    <a:pt x="226" y="1"/>
                  </a:moveTo>
                  <a:cubicBezTo>
                    <a:pt x="170" y="1"/>
                    <a:pt x="114" y="27"/>
                    <a:pt x="73" y="76"/>
                  </a:cubicBezTo>
                  <a:cubicBezTo>
                    <a:pt x="0" y="149"/>
                    <a:pt x="15" y="280"/>
                    <a:pt x="102" y="353"/>
                  </a:cubicBezTo>
                  <a:lnTo>
                    <a:pt x="1775" y="1633"/>
                  </a:lnTo>
                  <a:cubicBezTo>
                    <a:pt x="1818" y="1647"/>
                    <a:pt x="1876" y="1662"/>
                    <a:pt x="1906" y="1662"/>
                  </a:cubicBezTo>
                  <a:cubicBezTo>
                    <a:pt x="1978" y="1662"/>
                    <a:pt x="2036" y="1647"/>
                    <a:pt x="2051" y="1589"/>
                  </a:cubicBezTo>
                  <a:cubicBezTo>
                    <a:pt x="2124" y="1516"/>
                    <a:pt x="2109" y="1385"/>
                    <a:pt x="2022" y="1313"/>
                  </a:cubicBezTo>
                  <a:lnTo>
                    <a:pt x="349" y="47"/>
                  </a:lnTo>
                  <a:cubicBezTo>
                    <a:pt x="312" y="16"/>
                    <a:pt x="268" y="1"/>
                    <a:pt x="226" y="1"/>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7852684" y="3156117"/>
              <a:ext cx="120112" cy="93986"/>
            </a:xfrm>
            <a:custGeom>
              <a:rect b="b" l="l" r="r" t="t"/>
              <a:pathLst>
                <a:path extrusionOk="0" h="1662" w="2124">
                  <a:moveTo>
                    <a:pt x="218" y="1"/>
                  </a:moveTo>
                  <a:cubicBezTo>
                    <a:pt x="160" y="1"/>
                    <a:pt x="100" y="27"/>
                    <a:pt x="59" y="76"/>
                  </a:cubicBezTo>
                  <a:cubicBezTo>
                    <a:pt x="1" y="149"/>
                    <a:pt x="15" y="280"/>
                    <a:pt x="102" y="353"/>
                  </a:cubicBezTo>
                  <a:lnTo>
                    <a:pt x="1775" y="1618"/>
                  </a:lnTo>
                  <a:cubicBezTo>
                    <a:pt x="1819" y="1647"/>
                    <a:pt x="1862" y="1662"/>
                    <a:pt x="1906" y="1662"/>
                  </a:cubicBezTo>
                  <a:cubicBezTo>
                    <a:pt x="1949" y="1662"/>
                    <a:pt x="2037" y="1647"/>
                    <a:pt x="2051" y="1589"/>
                  </a:cubicBezTo>
                  <a:cubicBezTo>
                    <a:pt x="2124" y="1516"/>
                    <a:pt x="2095" y="1385"/>
                    <a:pt x="2008" y="1313"/>
                  </a:cubicBezTo>
                  <a:lnTo>
                    <a:pt x="335" y="47"/>
                  </a:lnTo>
                  <a:cubicBezTo>
                    <a:pt x="304" y="16"/>
                    <a:pt x="261" y="1"/>
                    <a:pt x="218" y="1"/>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7894643" y="3073895"/>
              <a:ext cx="120112" cy="93986"/>
            </a:xfrm>
            <a:custGeom>
              <a:rect b="b" l="l" r="r" t="t"/>
              <a:pathLst>
                <a:path extrusionOk="0" h="1662" w="2124">
                  <a:moveTo>
                    <a:pt x="226" y="0"/>
                  </a:moveTo>
                  <a:cubicBezTo>
                    <a:pt x="170" y="0"/>
                    <a:pt x="114" y="27"/>
                    <a:pt x="73" y="76"/>
                  </a:cubicBezTo>
                  <a:cubicBezTo>
                    <a:pt x="0" y="149"/>
                    <a:pt x="15" y="280"/>
                    <a:pt x="102" y="352"/>
                  </a:cubicBezTo>
                  <a:lnTo>
                    <a:pt x="1775" y="1618"/>
                  </a:lnTo>
                  <a:cubicBezTo>
                    <a:pt x="1818" y="1647"/>
                    <a:pt x="1876" y="1661"/>
                    <a:pt x="1906" y="1661"/>
                  </a:cubicBezTo>
                  <a:cubicBezTo>
                    <a:pt x="1964" y="1661"/>
                    <a:pt x="2022" y="1647"/>
                    <a:pt x="2051" y="1589"/>
                  </a:cubicBezTo>
                  <a:cubicBezTo>
                    <a:pt x="2124" y="1516"/>
                    <a:pt x="2109" y="1385"/>
                    <a:pt x="2022" y="1312"/>
                  </a:cubicBezTo>
                  <a:lnTo>
                    <a:pt x="349" y="47"/>
                  </a:lnTo>
                  <a:cubicBezTo>
                    <a:pt x="312" y="16"/>
                    <a:pt x="268" y="0"/>
                    <a:pt x="226"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7921786" y="3002643"/>
              <a:ext cx="120960" cy="94495"/>
            </a:xfrm>
            <a:custGeom>
              <a:rect b="b" l="l" r="r" t="t"/>
              <a:pathLst>
                <a:path extrusionOk="0" h="1671" w="2139">
                  <a:moveTo>
                    <a:pt x="245" y="0"/>
                  </a:moveTo>
                  <a:cubicBezTo>
                    <a:pt x="183" y="0"/>
                    <a:pt x="117" y="32"/>
                    <a:pt x="73" y="85"/>
                  </a:cubicBezTo>
                  <a:cubicBezTo>
                    <a:pt x="0" y="158"/>
                    <a:pt x="29" y="289"/>
                    <a:pt x="117" y="362"/>
                  </a:cubicBezTo>
                  <a:lnTo>
                    <a:pt x="1789" y="1627"/>
                  </a:lnTo>
                  <a:cubicBezTo>
                    <a:pt x="1818" y="1641"/>
                    <a:pt x="1876" y="1671"/>
                    <a:pt x="1920" y="1671"/>
                  </a:cubicBezTo>
                  <a:cubicBezTo>
                    <a:pt x="1978" y="1671"/>
                    <a:pt x="2022" y="1627"/>
                    <a:pt x="2065" y="1598"/>
                  </a:cubicBezTo>
                  <a:cubicBezTo>
                    <a:pt x="2138" y="1525"/>
                    <a:pt x="2109" y="1394"/>
                    <a:pt x="2022" y="1322"/>
                  </a:cubicBezTo>
                  <a:lnTo>
                    <a:pt x="349" y="42"/>
                  </a:lnTo>
                  <a:cubicBezTo>
                    <a:pt x="321" y="13"/>
                    <a:pt x="284" y="0"/>
                    <a:pt x="245"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7667658" y="3201525"/>
              <a:ext cx="375888" cy="249272"/>
            </a:xfrm>
            <a:custGeom>
              <a:rect b="b" l="l" r="r" t="t"/>
              <a:pathLst>
                <a:path extrusionOk="0" h="4408" w="6647">
                  <a:moveTo>
                    <a:pt x="6647" y="1"/>
                  </a:moveTo>
                  <a:lnTo>
                    <a:pt x="6647" y="1"/>
                  </a:lnTo>
                  <a:cubicBezTo>
                    <a:pt x="6036" y="524"/>
                    <a:pt x="5280" y="1077"/>
                    <a:pt x="4538" y="1310"/>
                  </a:cubicBezTo>
                  <a:cubicBezTo>
                    <a:pt x="4270" y="1399"/>
                    <a:pt x="4000" y="1437"/>
                    <a:pt x="3734" y="1437"/>
                  </a:cubicBezTo>
                  <a:cubicBezTo>
                    <a:pt x="2745" y="1437"/>
                    <a:pt x="1823" y="912"/>
                    <a:pt x="1353" y="568"/>
                  </a:cubicBezTo>
                  <a:cubicBezTo>
                    <a:pt x="858" y="1208"/>
                    <a:pt x="378" y="1717"/>
                    <a:pt x="0" y="1950"/>
                  </a:cubicBezTo>
                  <a:lnTo>
                    <a:pt x="2676" y="4407"/>
                  </a:lnTo>
                  <a:cubicBezTo>
                    <a:pt x="2676" y="4407"/>
                    <a:pt x="5207" y="3200"/>
                    <a:pt x="6647"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164149" y="1797646"/>
              <a:ext cx="1181895" cy="1377671"/>
            </a:xfrm>
            <a:custGeom>
              <a:rect b="b" l="l" r="r" t="t"/>
              <a:pathLst>
                <a:path extrusionOk="0" h="24362" w="20900">
                  <a:moveTo>
                    <a:pt x="17846" y="0"/>
                  </a:moveTo>
                  <a:cubicBezTo>
                    <a:pt x="17846" y="0"/>
                    <a:pt x="14835" y="1062"/>
                    <a:pt x="13264" y="2502"/>
                  </a:cubicBezTo>
                  <a:cubicBezTo>
                    <a:pt x="11708" y="3956"/>
                    <a:pt x="8727" y="11577"/>
                    <a:pt x="8727" y="11577"/>
                  </a:cubicBezTo>
                  <a:lnTo>
                    <a:pt x="0" y="18398"/>
                  </a:lnTo>
                  <a:cubicBezTo>
                    <a:pt x="0" y="18398"/>
                    <a:pt x="102" y="22369"/>
                    <a:pt x="4131" y="24361"/>
                  </a:cubicBezTo>
                  <a:cubicBezTo>
                    <a:pt x="5658" y="23430"/>
                    <a:pt x="12101" y="17744"/>
                    <a:pt x="12101" y="17744"/>
                  </a:cubicBezTo>
                  <a:cubicBezTo>
                    <a:pt x="17904" y="17395"/>
                    <a:pt x="19344" y="11897"/>
                    <a:pt x="20216" y="11315"/>
                  </a:cubicBezTo>
                  <a:cubicBezTo>
                    <a:pt x="20900" y="5745"/>
                    <a:pt x="17846" y="0"/>
                    <a:pt x="17846"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5403745" y="2581412"/>
              <a:ext cx="765461" cy="556848"/>
            </a:xfrm>
            <a:custGeom>
              <a:rect b="b" l="l" r="r" t="t"/>
              <a:pathLst>
                <a:path extrusionOk="0" h="9847" w="13536">
                  <a:moveTo>
                    <a:pt x="9958" y="0"/>
                  </a:moveTo>
                  <a:lnTo>
                    <a:pt x="8271" y="1062"/>
                  </a:lnTo>
                  <a:cubicBezTo>
                    <a:pt x="8271" y="1062"/>
                    <a:pt x="7006" y="2967"/>
                    <a:pt x="6162" y="3898"/>
                  </a:cubicBezTo>
                  <a:cubicBezTo>
                    <a:pt x="5907" y="4175"/>
                    <a:pt x="5462" y="4276"/>
                    <a:pt x="4937" y="4276"/>
                  </a:cubicBezTo>
                  <a:cubicBezTo>
                    <a:pt x="3696" y="4276"/>
                    <a:pt x="2005" y="3715"/>
                    <a:pt x="1290" y="3593"/>
                  </a:cubicBezTo>
                  <a:cubicBezTo>
                    <a:pt x="1274" y="3590"/>
                    <a:pt x="1259" y="3588"/>
                    <a:pt x="1243" y="3588"/>
                  </a:cubicBezTo>
                  <a:cubicBezTo>
                    <a:pt x="263" y="3588"/>
                    <a:pt x="0" y="9414"/>
                    <a:pt x="301" y="9672"/>
                  </a:cubicBezTo>
                  <a:cubicBezTo>
                    <a:pt x="359" y="9730"/>
                    <a:pt x="534" y="9789"/>
                    <a:pt x="781" y="9847"/>
                  </a:cubicBezTo>
                  <a:cubicBezTo>
                    <a:pt x="3079" y="8072"/>
                    <a:pt x="7849" y="3884"/>
                    <a:pt x="7849" y="3884"/>
                  </a:cubicBezTo>
                  <a:cubicBezTo>
                    <a:pt x="10584" y="3709"/>
                    <a:pt x="12343" y="2400"/>
                    <a:pt x="13536" y="1019"/>
                  </a:cubicBezTo>
                  <a:lnTo>
                    <a:pt x="9958"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240717" y="1777118"/>
              <a:ext cx="609496" cy="410383"/>
            </a:xfrm>
            <a:custGeom>
              <a:rect b="b" l="l" r="r" t="t"/>
              <a:pathLst>
                <a:path extrusionOk="0" h="7257" w="10778">
                  <a:moveTo>
                    <a:pt x="10294" y="0"/>
                  </a:moveTo>
                  <a:cubicBezTo>
                    <a:pt x="9950" y="0"/>
                    <a:pt x="9425" y="250"/>
                    <a:pt x="9250" y="305"/>
                  </a:cubicBezTo>
                  <a:cubicBezTo>
                    <a:pt x="6967" y="1105"/>
                    <a:pt x="2705" y="3825"/>
                    <a:pt x="509" y="4828"/>
                  </a:cubicBezTo>
                  <a:cubicBezTo>
                    <a:pt x="466" y="4843"/>
                    <a:pt x="0" y="5032"/>
                    <a:pt x="0" y="5061"/>
                  </a:cubicBezTo>
                  <a:lnTo>
                    <a:pt x="306" y="7257"/>
                  </a:lnTo>
                  <a:cubicBezTo>
                    <a:pt x="306" y="7257"/>
                    <a:pt x="1978" y="6791"/>
                    <a:pt x="3927" y="5890"/>
                  </a:cubicBezTo>
                  <a:cubicBezTo>
                    <a:pt x="8625" y="3708"/>
                    <a:pt x="10777" y="392"/>
                    <a:pt x="10559" y="101"/>
                  </a:cubicBezTo>
                  <a:cubicBezTo>
                    <a:pt x="10504" y="28"/>
                    <a:pt x="10409" y="0"/>
                    <a:pt x="10294"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6419183" y="1905371"/>
              <a:ext cx="158792" cy="197416"/>
            </a:xfrm>
            <a:custGeom>
              <a:rect b="b" l="l" r="r" t="t"/>
              <a:pathLst>
                <a:path extrusionOk="0" h="3491" w="2808">
                  <a:moveTo>
                    <a:pt x="2095" y="0"/>
                  </a:moveTo>
                  <a:cubicBezTo>
                    <a:pt x="1382" y="378"/>
                    <a:pt x="669" y="800"/>
                    <a:pt x="0" y="1164"/>
                  </a:cubicBezTo>
                  <a:cubicBezTo>
                    <a:pt x="160" y="1993"/>
                    <a:pt x="422" y="3011"/>
                    <a:pt x="480" y="3084"/>
                  </a:cubicBezTo>
                  <a:cubicBezTo>
                    <a:pt x="509" y="3142"/>
                    <a:pt x="742" y="3302"/>
                    <a:pt x="1033" y="3491"/>
                  </a:cubicBezTo>
                  <a:cubicBezTo>
                    <a:pt x="1673" y="3185"/>
                    <a:pt x="2255" y="2851"/>
                    <a:pt x="2807" y="2502"/>
                  </a:cubicBezTo>
                  <a:lnTo>
                    <a:pt x="2807" y="2502"/>
                  </a:lnTo>
                  <a:cubicBezTo>
                    <a:pt x="2676" y="2521"/>
                    <a:pt x="2555" y="2528"/>
                    <a:pt x="2452" y="2528"/>
                  </a:cubicBezTo>
                  <a:cubicBezTo>
                    <a:pt x="2245" y="2528"/>
                    <a:pt x="2109" y="2502"/>
                    <a:pt x="2109" y="2502"/>
                  </a:cubicBezTo>
                  <a:lnTo>
                    <a:pt x="2095"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077858" y="1603174"/>
              <a:ext cx="621824" cy="398451"/>
            </a:xfrm>
            <a:custGeom>
              <a:rect b="b" l="l" r="r" t="t"/>
              <a:pathLst>
                <a:path extrusionOk="0" h="7046" w="10996">
                  <a:moveTo>
                    <a:pt x="10010" y="0"/>
                  </a:moveTo>
                  <a:cubicBezTo>
                    <a:pt x="8686" y="0"/>
                    <a:pt x="1688" y="3439"/>
                    <a:pt x="1688" y="3439"/>
                  </a:cubicBezTo>
                  <a:cubicBezTo>
                    <a:pt x="1" y="4123"/>
                    <a:pt x="1019" y="7046"/>
                    <a:pt x="1019" y="7046"/>
                  </a:cubicBezTo>
                  <a:cubicBezTo>
                    <a:pt x="1019" y="7046"/>
                    <a:pt x="4873" y="4704"/>
                    <a:pt x="6516" y="3832"/>
                  </a:cubicBezTo>
                  <a:cubicBezTo>
                    <a:pt x="8145" y="2959"/>
                    <a:pt x="10996" y="356"/>
                    <a:pt x="10152" y="21"/>
                  </a:cubicBezTo>
                  <a:cubicBezTo>
                    <a:pt x="10117" y="7"/>
                    <a:pt x="10069" y="0"/>
                    <a:pt x="10010"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5831137" y="1531131"/>
              <a:ext cx="672832" cy="1226343"/>
            </a:xfrm>
            <a:custGeom>
              <a:rect b="b" l="l" r="r" t="t"/>
              <a:pathLst>
                <a:path extrusionOk="0" h="21686" w="11898">
                  <a:moveTo>
                    <a:pt x="989" y="1"/>
                  </a:moveTo>
                  <a:cubicBezTo>
                    <a:pt x="437" y="1"/>
                    <a:pt x="0" y="437"/>
                    <a:pt x="0" y="975"/>
                  </a:cubicBezTo>
                  <a:lnTo>
                    <a:pt x="0" y="20711"/>
                  </a:lnTo>
                  <a:cubicBezTo>
                    <a:pt x="0" y="21250"/>
                    <a:pt x="437" y="21686"/>
                    <a:pt x="989" y="21686"/>
                  </a:cubicBezTo>
                  <a:lnTo>
                    <a:pt x="10908" y="21686"/>
                  </a:lnTo>
                  <a:cubicBezTo>
                    <a:pt x="11461" y="21686"/>
                    <a:pt x="11897" y="21250"/>
                    <a:pt x="11897" y="20711"/>
                  </a:cubicBezTo>
                  <a:lnTo>
                    <a:pt x="11897" y="975"/>
                  </a:lnTo>
                  <a:cubicBezTo>
                    <a:pt x="11883" y="437"/>
                    <a:pt x="11432" y="1"/>
                    <a:pt x="10908"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872248" y="1571450"/>
              <a:ext cx="592248" cy="1042952"/>
            </a:xfrm>
            <a:custGeom>
              <a:rect b="b" l="l" r="r" t="t"/>
              <a:pathLst>
                <a:path extrusionOk="0" h="18443" w="10473">
                  <a:moveTo>
                    <a:pt x="277" y="0"/>
                  </a:moveTo>
                  <a:cubicBezTo>
                    <a:pt x="131" y="0"/>
                    <a:pt x="1" y="117"/>
                    <a:pt x="1" y="262"/>
                  </a:cubicBezTo>
                  <a:lnTo>
                    <a:pt x="1" y="18180"/>
                  </a:lnTo>
                  <a:cubicBezTo>
                    <a:pt x="1" y="18326"/>
                    <a:pt x="131" y="18442"/>
                    <a:pt x="277" y="18442"/>
                  </a:cubicBezTo>
                  <a:lnTo>
                    <a:pt x="10196" y="18442"/>
                  </a:lnTo>
                  <a:cubicBezTo>
                    <a:pt x="10341" y="18442"/>
                    <a:pt x="10472" y="18326"/>
                    <a:pt x="10472" y="18180"/>
                  </a:cubicBezTo>
                  <a:lnTo>
                    <a:pt x="10472" y="262"/>
                  </a:lnTo>
                  <a:cubicBezTo>
                    <a:pt x="10458" y="117"/>
                    <a:pt x="10327" y="0"/>
                    <a:pt x="10181" y="0"/>
                  </a:cubicBezTo>
                  <a:lnTo>
                    <a:pt x="7927" y="0"/>
                  </a:lnTo>
                  <a:cubicBezTo>
                    <a:pt x="7636" y="0"/>
                    <a:pt x="7389" y="175"/>
                    <a:pt x="7287" y="451"/>
                  </a:cubicBezTo>
                  <a:cubicBezTo>
                    <a:pt x="7200" y="728"/>
                    <a:pt x="6938" y="902"/>
                    <a:pt x="6662" y="902"/>
                  </a:cubicBezTo>
                  <a:lnTo>
                    <a:pt x="3797" y="902"/>
                  </a:lnTo>
                  <a:cubicBezTo>
                    <a:pt x="3506" y="902"/>
                    <a:pt x="3258" y="728"/>
                    <a:pt x="3157" y="451"/>
                  </a:cubicBezTo>
                  <a:cubicBezTo>
                    <a:pt x="3069" y="175"/>
                    <a:pt x="2822" y="0"/>
                    <a:pt x="2531"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148600" y="1559914"/>
              <a:ext cx="37040" cy="37097"/>
            </a:xfrm>
            <a:custGeom>
              <a:rect b="b" l="l" r="r" t="t"/>
              <a:pathLst>
                <a:path extrusionOk="0" h="656" w="655">
                  <a:moveTo>
                    <a:pt x="335" y="1"/>
                  </a:moveTo>
                  <a:cubicBezTo>
                    <a:pt x="146" y="1"/>
                    <a:pt x="0" y="146"/>
                    <a:pt x="0" y="321"/>
                  </a:cubicBezTo>
                  <a:cubicBezTo>
                    <a:pt x="0" y="510"/>
                    <a:pt x="146" y="655"/>
                    <a:pt x="335" y="655"/>
                  </a:cubicBezTo>
                  <a:cubicBezTo>
                    <a:pt x="509" y="655"/>
                    <a:pt x="655" y="510"/>
                    <a:pt x="655" y="321"/>
                  </a:cubicBezTo>
                  <a:cubicBezTo>
                    <a:pt x="655" y="146"/>
                    <a:pt x="509" y="1"/>
                    <a:pt x="33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6218493" y="1567322"/>
              <a:ext cx="23072" cy="22281"/>
            </a:xfrm>
            <a:custGeom>
              <a:rect b="b" l="l" r="r" t="t"/>
              <a:pathLst>
                <a:path extrusionOk="0" h="394" w="408">
                  <a:moveTo>
                    <a:pt x="204" y="1"/>
                  </a:moveTo>
                  <a:cubicBezTo>
                    <a:pt x="102" y="1"/>
                    <a:pt x="1" y="88"/>
                    <a:pt x="1" y="190"/>
                  </a:cubicBezTo>
                  <a:cubicBezTo>
                    <a:pt x="1" y="306"/>
                    <a:pt x="102" y="393"/>
                    <a:pt x="204" y="393"/>
                  </a:cubicBezTo>
                  <a:cubicBezTo>
                    <a:pt x="306" y="393"/>
                    <a:pt x="408" y="306"/>
                    <a:pt x="408" y="190"/>
                  </a:cubicBezTo>
                  <a:cubicBezTo>
                    <a:pt x="408" y="88"/>
                    <a:pt x="306"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093465" y="1567322"/>
              <a:ext cx="22281" cy="22281"/>
            </a:xfrm>
            <a:custGeom>
              <a:rect b="b" l="l" r="r" t="t"/>
              <a:pathLst>
                <a:path extrusionOk="0" h="394" w="394">
                  <a:moveTo>
                    <a:pt x="205" y="1"/>
                  </a:moveTo>
                  <a:cubicBezTo>
                    <a:pt x="88" y="1"/>
                    <a:pt x="1" y="88"/>
                    <a:pt x="1" y="190"/>
                  </a:cubicBezTo>
                  <a:cubicBezTo>
                    <a:pt x="1" y="306"/>
                    <a:pt x="88" y="393"/>
                    <a:pt x="205" y="393"/>
                  </a:cubicBezTo>
                  <a:cubicBezTo>
                    <a:pt x="306" y="393"/>
                    <a:pt x="394" y="306"/>
                    <a:pt x="394" y="190"/>
                  </a:cubicBezTo>
                  <a:cubicBezTo>
                    <a:pt x="394" y="88"/>
                    <a:pt x="306" y="1"/>
                    <a:pt x="20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5871456" y="1765526"/>
              <a:ext cx="592192" cy="537168"/>
            </a:xfrm>
            <a:custGeom>
              <a:rect b="b" l="l" r="r" t="t"/>
              <a:pathLst>
                <a:path extrusionOk="0" h="9499" w="10472">
                  <a:moveTo>
                    <a:pt x="0" y="1"/>
                  </a:moveTo>
                  <a:lnTo>
                    <a:pt x="0" y="9498"/>
                  </a:lnTo>
                  <a:lnTo>
                    <a:pt x="10472" y="9498"/>
                  </a:lnTo>
                  <a:lnTo>
                    <a:pt x="10472"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871456" y="2351937"/>
              <a:ext cx="592192" cy="192496"/>
            </a:xfrm>
            <a:custGeom>
              <a:rect b="b" l="l" r="r" t="t"/>
              <a:pathLst>
                <a:path extrusionOk="0" h="3404" w="10472">
                  <a:moveTo>
                    <a:pt x="0" y="1"/>
                  </a:moveTo>
                  <a:lnTo>
                    <a:pt x="0" y="3404"/>
                  </a:lnTo>
                  <a:lnTo>
                    <a:pt x="10472" y="3404"/>
                  </a:lnTo>
                  <a:lnTo>
                    <a:pt x="10472"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065530" y="2651306"/>
              <a:ext cx="202392" cy="71649"/>
            </a:xfrm>
            <a:custGeom>
              <a:rect b="b" l="l" r="r" t="t"/>
              <a:pathLst>
                <a:path extrusionOk="0" h="1267" w="3579">
                  <a:moveTo>
                    <a:pt x="364" y="1"/>
                  </a:moveTo>
                  <a:cubicBezTo>
                    <a:pt x="160" y="1"/>
                    <a:pt x="0" y="175"/>
                    <a:pt x="0" y="364"/>
                  </a:cubicBezTo>
                  <a:lnTo>
                    <a:pt x="0" y="902"/>
                  </a:lnTo>
                  <a:cubicBezTo>
                    <a:pt x="0" y="1092"/>
                    <a:pt x="160" y="1266"/>
                    <a:pt x="364" y="1266"/>
                  </a:cubicBezTo>
                  <a:lnTo>
                    <a:pt x="3215" y="1266"/>
                  </a:lnTo>
                  <a:cubicBezTo>
                    <a:pt x="3418" y="1266"/>
                    <a:pt x="3578" y="1092"/>
                    <a:pt x="3578" y="902"/>
                  </a:cubicBezTo>
                  <a:lnTo>
                    <a:pt x="3578" y="364"/>
                  </a:lnTo>
                  <a:cubicBezTo>
                    <a:pt x="3578" y="175"/>
                    <a:pt x="3418" y="1"/>
                    <a:pt x="3215" y="1"/>
                  </a:cubicBezTo>
                  <a:close/>
                </a:path>
              </a:pathLst>
            </a:custGeom>
            <a:solidFill>
              <a:srgbClr val="29B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918335" y="1838756"/>
              <a:ext cx="497640" cy="343032"/>
            </a:xfrm>
            <a:custGeom>
              <a:rect b="b" l="l" r="r" t="t"/>
              <a:pathLst>
                <a:path extrusionOk="0" h="6066" w="8800">
                  <a:moveTo>
                    <a:pt x="669" y="0"/>
                  </a:moveTo>
                  <a:cubicBezTo>
                    <a:pt x="291" y="0"/>
                    <a:pt x="0" y="306"/>
                    <a:pt x="0" y="669"/>
                  </a:cubicBezTo>
                  <a:lnTo>
                    <a:pt x="0" y="5396"/>
                  </a:lnTo>
                  <a:cubicBezTo>
                    <a:pt x="0" y="5774"/>
                    <a:pt x="305" y="6065"/>
                    <a:pt x="669" y="6065"/>
                  </a:cubicBezTo>
                  <a:lnTo>
                    <a:pt x="8116" y="6065"/>
                  </a:lnTo>
                  <a:cubicBezTo>
                    <a:pt x="8494" y="6065"/>
                    <a:pt x="8785" y="5760"/>
                    <a:pt x="8785" y="5396"/>
                  </a:cubicBezTo>
                  <a:lnTo>
                    <a:pt x="8785" y="669"/>
                  </a:lnTo>
                  <a:cubicBezTo>
                    <a:pt x="8799" y="306"/>
                    <a:pt x="8494" y="0"/>
                    <a:pt x="8116"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5942142" y="1959827"/>
              <a:ext cx="439280" cy="176719"/>
            </a:xfrm>
            <a:custGeom>
              <a:rect b="b" l="l" r="r" t="t"/>
              <a:pathLst>
                <a:path extrusionOk="0" h="3125" w="7768">
                  <a:moveTo>
                    <a:pt x="2731" y="1"/>
                  </a:moveTo>
                  <a:cubicBezTo>
                    <a:pt x="2597" y="1"/>
                    <a:pt x="2459" y="63"/>
                    <a:pt x="2357" y="186"/>
                  </a:cubicBezTo>
                  <a:lnTo>
                    <a:pt x="1" y="3124"/>
                  </a:lnTo>
                  <a:lnTo>
                    <a:pt x="7767" y="3124"/>
                  </a:lnTo>
                  <a:lnTo>
                    <a:pt x="5964" y="855"/>
                  </a:lnTo>
                  <a:cubicBezTo>
                    <a:pt x="5877" y="739"/>
                    <a:pt x="5746" y="681"/>
                    <a:pt x="5611" y="681"/>
                  </a:cubicBezTo>
                  <a:cubicBezTo>
                    <a:pt x="5477" y="681"/>
                    <a:pt x="5338" y="739"/>
                    <a:pt x="5237" y="855"/>
                  </a:cubicBezTo>
                  <a:lnTo>
                    <a:pt x="4437" y="1859"/>
                  </a:lnTo>
                  <a:lnTo>
                    <a:pt x="3084" y="186"/>
                  </a:lnTo>
                  <a:cubicBezTo>
                    <a:pt x="2997" y="63"/>
                    <a:pt x="2866" y="1"/>
                    <a:pt x="2731" y="1"/>
                  </a:cubicBezTo>
                  <a:close/>
                </a:path>
              </a:pathLst>
            </a:custGeom>
            <a:solidFill>
              <a:srgbClr val="9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6163415" y="1921827"/>
              <a:ext cx="67464" cy="67464"/>
            </a:xfrm>
            <a:custGeom>
              <a:rect b="b" l="l" r="r" t="t"/>
              <a:pathLst>
                <a:path extrusionOk="0" h="1193" w="1193">
                  <a:moveTo>
                    <a:pt x="596" y="0"/>
                  </a:moveTo>
                  <a:cubicBezTo>
                    <a:pt x="277" y="0"/>
                    <a:pt x="0" y="277"/>
                    <a:pt x="0" y="596"/>
                  </a:cubicBezTo>
                  <a:cubicBezTo>
                    <a:pt x="0" y="931"/>
                    <a:pt x="277" y="1193"/>
                    <a:pt x="596" y="1193"/>
                  </a:cubicBezTo>
                  <a:cubicBezTo>
                    <a:pt x="916" y="1193"/>
                    <a:pt x="1193" y="931"/>
                    <a:pt x="1193" y="596"/>
                  </a:cubicBezTo>
                  <a:cubicBezTo>
                    <a:pt x="1193" y="277"/>
                    <a:pt x="916" y="0"/>
                    <a:pt x="596" y="0"/>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6022779" y="1893043"/>
              <a:ext cx="102864" cy="37040"/>
            </a:xfrm>
            <a:custGeom>
              <a:rect b="b" l="l" r="r" t="t"/>
              <a:pathLst>
                <a:path extrusionOk="0" h="655" w="1819">
                  <a:moveTo>
                    <a:pt x="829" y="0"/>
                  </a:moveTo>
                  <a:cubicBezTo>
                    <a:pt x="596" y="0"/>
                    <a:pt x="393" y="160"/>
                    <a:pt x="364" y="378"/>
                  </a:cubicBezTo>
                  <a:cubicBezTo>
                    <a:pt x="335" y="378"/>
                    <a:pt x="306" y="364"/>
                    <a:pt x="276" y="364"/>
                  </a:cubicBezTo>
                  <a:cubicBezTo>
                    <a:pt x="116" y="364"/>
                    <a:pt x="0" y="495"/>
                    <a:pt x="0" y="655"/>
                  </a:cubicBezTo>
                  <a:lnTo>
                    <a:pt x="1818" y="655"/>
                  </a:lnTo>
                  <a:lnTo>
                    <a:pt x="1818" y="611"/>
                  </a:lnTo>
                  <a:cubicBezTo>
                    <a:pt x="1818" y="422"/>
                    <a:pt x="1644" y="247"/>
                    <a:pt x="1455" y="247"/>
                  </a:cubicBezTo>
                  <a:cubicBezTo>
                    <a:pt x="1396" y="247"/>
                    <a:pt x="1324" y="276"/>
                    <a:pt x="1265" y="291"/>
                  </a:cubicBezTo>
                  <a:cubicBezTo>
                    <a:pt x="1193" y="131"/>
                    <a:pt x="1033" y="0"/>
                    <a:pt x="829"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253044" y="1938282"/>
              <a:ext cx="112704" cy="41168"/>
            </a:xfrm>
            <a:custGeom>
              <a:rect b="b" l="l" r="r" t="t"/>
              <a:pathLst>
                <a:path extrusionOk="0" h="728" w="1993">
                  <a:moveTo>
                    <a:pt x="917" y="0"/>
                  </a:moveTo>
                  <a:cubicBezTo>
                    <a:pt x="669" y="0"/>
                    <a:pt x="451" y="175"/>
                    <a:pt x="408" y="407"/>
                  </a:cubicBezTo>
                  <a:cubicBezTo>
                    <a:pt x="393" y="407"/>
                    <a:pt x="364" y="393"/>
                    <a:pt x="320" y="393"/>
                  </a:cubicBezTo>
                  <a:cubicBezTo>
                    <a:pt x="146" y="393"/>
                    <a:pt x="0" y="538"/>
                    <a:pt x="0" y="727"/>
                  </a:cubicBezTo>
                  <a:lnTo>
                    <a:pt x="1978" y="727"/>
                  </a:lnTo>
                  <a:cubicBezTo>
                    <a:pt x="1993" y="713"/>
                    <a:pt x="1993" y="669"/>
                    <a:pt x="1993" y="655"/>
                  </a:cubicBezTo>
                  <a:cubicBezTo>
                    <a:pt x="1993" y="436"/>
                    <a:pt x="1818" y="247"/>
                    <a:pt x="1600" y="247"/>
                  </a:cubicBezTo>
                  <a:cubicBezTo>
                    <a:pt x="1513" y="247"/>
                    <a:pt x="1469" y="276"/>
                    <a:pt x="1397" y="305"/>
                  </a:cubicBezTo>
                  <a:cubicBezTo>
                    <a:pt x="1309" y="131"/>
                    <a:pt x="1120" y="0"/>
                    <a:pt x="917"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918335" y="2217916"/>
              <a:ext cx="278848" cy="45240"/>
            </a:xfrm>
            <a:custGeom>
              <a:rect b="b" l="l" r="r" t="t"/>
              <a:pathLst>
                <a:path extrusionOk="0" h="800" w="4931">
                  <a:moveTo>
                    <a:pt x="407" y="0"/>
                  </a:moveTo>
                  <a:cubicBezTo>
                    <a:pt x="189" y="0"/>
                    <a:pt x="0" y="175"/>
                    <a:pt x="0" y="393"/>
                  </a:cubicBezTo>
                  <a:cubicBezTo>
                    <a:pt x="0" y="611"/>
                    <a:pt x="189" y="800"/>
                    <a:pt x="407" y="800"/>
                  </a:cubicBezTo>
                  <a:lnTo>
                    <a:pt x="4509" y="800"/>
                  </a:lnTo>
                  <a:cubicBezTo>
                    <a:pt x="4727" y="800"/>
                    <a:pt x="4916" y="611"/>
                    <a:pt x="4916" y="393"/>
                  </a:cubicBezTo>
                  <a:cubicBezTo>
                    <a:pt x="4930" y="175"/>
                    <a:pt x="4756"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5918335" y="1690712"/>
              <a:ext cx="278848" cy="45297"/>
            </a:xfrm>
            <a:custGeom>
              <a:rect b="b" l="l" r="r" t="t"/>
              <a:pathLst>
                <a:path extrusionOk="0" h="801" w="4931">
                  <a:moveTo>
                    <a:pt x="407" y="0"/>
                  </a:moveTo>
                  <a:cubicBezTo>
                    <a:pt x="189" y="0"/>
                    <a:pt x="0" y="175"/>
                    <a:pt x="0" y="393"/>
                  </a:cubicBezTo>
                  <a:cubicBezTo>
                    <a:pt x="0" y="611"/>
                    <a:pt x="189" y="800"/>
                    <a:pt x="407" y="800"/>
                  </a:cubicBezTo>
                  <a:lnTo>
                    <a:pt x="4509" y="800"/>
                  </a:lnTo>
                  <a:cubicBezTo>
                    <a:pt x="4727" y="800"/>
                    <a:pt x="4916" y="611"/>
                    <a:pt x="4916" y="393"/>
                  </a:cubicBezTo>
                  <a:cubicBezTo>
                    <a:pt x="4930" y="175"/>
                    <a:pt x="4756" y="0"/>
                    <a:pt x="4509"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6290027" y="1690712"/>
              <a:ext cx="125937" cy="45297"/>
            </a:xfrm>
            <a:custGeom>
              <a:rect b="b" l="l" r="r" t="t"/>
              <a:pathLst>
                <a:path extrusionOk="0" h="801" w="2227">
                  <a:moveTo>
                    <a:pt x="394" y="0"/>
                  </a:moveTo>
                  <a:cubicBezTo>
                    <a:pt x="175" y="0"/>
                    <a:pt x="1" y="175"/>
                    <a:pt x="1" y="393"/>
                  </a:cubicBezTo>
                  <a:cubicBezTo>
                    <a:pt x="1" y="611"/>
                    <a:pt x="175" y="800"/>
                    <a:pt x="394" y="800"/>
                  </a:cubicBezTo>
                  <a:lnTo>
                    <a:pt x="1833" y="800"/>
                  </a:lnTo>
                  <a:cubicBezTo>
                    <a:pt x="2052" y="800"/>
                    <a:pt x="2226" y="611"/>
                    <a:pt x="2226" y="393"/>
                  </a:cubicBezTo>
                  <a:cubicBezTo>
                    <a:pt x="2226" y="175"/>
                    <a:pt x="2052" y="0"/>
                    <a:pt x="1833"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5918335" y="2398816"/>
              <a:ext cx="497640" cy="104504"/>
            </a:xfrm>
            <a:custGeom>
              <a:rect b="b" l="l" r="r" t="t"/>
              <a:pathLst>
                <a:path extrusionOk="0" h="1848" w="8800">
                  <a:moveTo>
                    <a:pt x="0" y="1"/>
                  </a:moveTo>
                  <a:lnTo>
                    <a:pt x="0" y="1848"/>
                  </a:lnTo>
                  <a:lnTo>
                    <a:pt x="8799" y="1848"/>
                  </a:lnTo>
                  <a:lnTo>
                    <a:pt x="8799" y="1"/>
                  </a:ln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5691293" y="2049910"/>
              <a:ext cx="460656" cy="536377"/>
            </a:xfrm>
            <a:custGeom>
              <a:rect b="b" l="l" r="r" t="t"/>
              <a:pathLst>
                <a:path extrusionOk="0" h="9485" w="8146">
                  <a:moveTo>
                    <a:pt x="7499" y="0"/>
                  </a:moveTo>
                  <a:cubicBezTo>
                    <a:pt x="6768" y="0"/>
                    <a:pt x="5622" y="1391"/>
                    <a:pt x="4408" y="2535"/>
                  </a:cubicBezTo>
                  <a:cubicBezTo>
                    <a:pt x="3128" y="3698"/>
                    <a:pt x="1252" y="3844"/>
                    <a:pt x="1252" y="3844"/>
                  </a:cubicBezTo>
                  <a:cubicBezTo>
                    <a:pt x="655" y="4484"/>
                    <a:pt x="408" y="5458"/>
                    <a:pt x="234" y="6273"/>
                  </a:cubicBezTo>
                  <a:cubicBezTo>
                    <a:pt x="1" y="7349"/>
                    <a:pt x="132" y="8091"/>
                    <a:pt x="874" y="8934"/>
                  </a:cubicBezTo>
                  <a:cubicBezTo>
                    <a:pt x="1226" y="9328"/>
                    <a:pt x="1582" y="9484"/>
                    <a:pt x="1931" y="9484"/>
                  </a:cubicBezTo>
                  <a:cubicBezTo>
                    <a:pt x="2677" y="9484"/>
                    <a:pt x="3396" y="8773"/>
                    <a:pt x="4001" y="8149"/>
                  </a:cubicBezTo>
                  <a:cubicBezTo>
                    <a:pt x="5004" y="7145"/>
                    <a:pt x="5368" y="4876"/>
                    <a:pt x="6618" y="3509"/>
                  </a:cubicBezTo>
                  <a:cubicBezTo>
                    <a:pt x="7869" y="2157"/>
                    <a:pt x="8146" y="77"/>
                    <a:pt x="7564" y="4"/>
                  </a:cubicBezTo>
                  <a:cubicBezTo>
                    <a:pt x="7543" y="2"/>
                    <a:pt x="7521" y="0"/>
                    <a:pt x="7499"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377224" y="2135638"/>
              <a:ext cx="312948" cy="208896"/>
            </a:xfrm>
            <a:custGeom>
              <a:rect b="b" l="l" r="r" t="t"/>
              <a:pathLst>
                <a:path extrusionOk="0" h="3694" w="5534">
                  <a:moveTo>
                    <a:pt x="2226" y="1"/>
                  </a:moveTo>
                  <a:lnTo>
                    <a:pt x="2226" y="1499"/>
                  </a:lnTo>
                  <a:cubicBezTo>
                    <a:pt x="1324" y="1935"/>
                    <a:pt x="1" y="3244"/>
                    <a:pt x="597" y="3666"/>
                  </a:cubicBezTo>
                  <a:cubicBezTo>
                    <a:pt x="622" y="3685"/>
                    <a:pt x="669" y="3694"/>
                    <a:pt x="735" y="3694"/>
                  </a:cubicBezTo>
                  <a:cubicBezTo>
                    <a:pt x="1585" y="3694"/>
                    <a:pt x="5533" y="2204"/>
                    <a:pt x="5236" y="1179"/>
                  </a:cubicBezTo>
                  <a:cubicBezTo>
                    <a:pt x="4902" y="73"/>
                    <a:pt x="2226" y="1"/>
                    <a:pt x="2226"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423311" y="2322362"/>
              <a:ext cx="268047" cy="191705"/>
            </a:xfrm>
            <a:custGeom>
              <a:rect b="b" l="l" r="r" t="t"/>
              <a:pathLst>
                <a:path extrusionOk="0" h="3390" w="4740">
                  <a:moveTo>
                    <a:pt x="1411" y="0"/>
                  </a:moveTo>
                  <a:lnTo>
                    <a:pt x="1411" y="1513"/>
                  </a:lnTo>
                  <a:cubicBezTo>
                    <a:pt x="495" y="1949"/>
                    <a:pt x="0" y="3345"/>
                    <a:pt x="436" y="3389"/>
                  </a:cubicBezTo>
                  <a:cubicBezTo>
                    <a:pt x="439" y="3389"/>
                    <a:pt x="442" y="3389"/>
                    <a:pt x="445" y="3389"/>
                  </a:cubicBezTo>
                  <a:cubicBezTo>
                    <a:pt x="923" y="3389"/>
                    <a:pt x="4739" y="2291"/>
                    <a:pt x="4421" y="1193"/>
                  </a:cubicBezTo>
                  <a:cubicBezTo>
                    <a:pt x="4087" y="73"/>
                    <a:pt x="1411" y="0"/>
                    <a:pt x="1411"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5274362" y="2583051"/>
              <a:ext cx="448272" cy="520656"/>
            </a:xfrm>
            <a:custGeom>
              <a:rect b="b" l="l" r="r" t="t"/>
              <a:pathLst>
                <a:path extrusionOk="0" h="9207" w="7927">
                  <a:moveTo>
                    <a:pt x="2865" y="1"/>
                  </a:moveTo>
                  <a:cubicBezTo>
                    <a:pt x="2865" y="1"/>
                    <a:pt x="727" y="1775"/>
                    <a:pt x="0" y="2429"/>
                  </a:cubicBezTo>
                  <a:cubicBezTo>
                    <a:pt x="1120" y="5993"/>
                    <a:pt x="4945" y="9207"/>
                    <a:pt x="4945" y="9207"/>
                  </a:cubicBezTo>
                  <a:lnTo>
                    <a:pt x="7927" y="6793"/>
                  </a:lnTo>
                  <a:lnTo>
                    <a:pt x="6429" y="5527"/>
                  </a:lnTo>
                  <a:lnTo>
                    <a:pt x="5250" y="6182"/>
                  </a:lnTo>
                  <a:cubicBezTo>
                    <a:pt x="5250" y="6182"/>
                    <a:pt x="5614" y="5469"/>
                    <a:pt x="5905" y="4873"/>
                  </a:cubicBezTo>
                  <a:cubicBezTo>
                    <a:pt x="4407" y="3418"/>
                    <a:pt x="2865" y="1"/>
                    <a:pt x="286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6021648" y="2063142"/>
              <a:ext cx="110725" cy="121356"/>
            </a:xfrm>
            <a:custGeom>
              <a:rect b="b" l="l" r="r" t="t"/>
              <a:pathLst>
                <a:path extrusionOk="0" h="2146" w="1958">
                  <a:moveTo>
                    <a:pt x="1459" y="1"/>
                  </a:moveTo>
                  <a:cubicBezTo>
                    <a:pt x="1445" y="1"/>
                    <a:pt x="1431" y="1"/>
                    <a:pt x="1416" y="3"/>
                  </a:cubicBezTo>
                  <a:cubicBezTo>
                    <a:pt x="907" y="119"/>
                    <a:pt x="20" y="1283"/>
                    <a:pt x="20" y="1283"/>
                  </a:cubicBezTo>
                  <a:cubicBezTo>
                    <a:pt x="1" y="2020"/>
                    <a:pt x="467" y="2146"/>
                    <a:pt x="788" y="2146"/>
                  </a:cubicBezTo>
                  <a:cubicBezTo>
                    <a:pt x="954" y="2146"/>
                    <a:pt x="1082" y="2112"/>
                    <a:pt x="1082" y="2112"/>
                  </a:cubicBezTo>
                  <a:cubicBezTo>
                    <a:pt x="1082" y="2112"/>
                    <a:pt x="1445" y="1675"/>
                    <a:pt x="1722" y="977"/>
                  </a:cubicBezTo>
                  <a:cubicBezTo>
                    <a:pt x="1958" y="297"/>
                    <a:pt x="1756" y="1"/>
                    <a:pt x="1459" y="1"/>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6409287" y="2277123"/>
              <a:ext cx="96305" cy="63675"/>
            </a:xfrm>
            <a:custGeom>
              <a:rect b="b" l="l" r="r" t="t"/>
              <a:pathLst>
                <a:path extrusionOk="0" h="1126" w="1703">
                  <a:moveTo>
                    <a:pt x="1179" y="0"/>
                  </a:moveTo>
                  <a:cubicBezTo>
                    <a:pt x="1121" y="0"/>
                    <a:pt x="1063" y="0"/>
                    <a:pt x="1033" y="29"/>
                  </a:cubicBezTo>
                  <a:cubicBezTo>
                    <a:pt x="844" y="102"/>
                    <a:pt x="408" y="320"/>
                    <a:pt x="44" y="800"/>
                  </a:cubicBezTo>
                  <a:cubicBezTo>
                    <a:pt x="1" y="975"/>
                    <a:pt x="88" y="1062"/>
                    <a:pt x="234" y="1120"/>
                  </a:cubicBezTo>
                  <a:cubicBezTo>
                    <a:pt x="242" y="1124"/>
                    <a:pt x="255" y="1125"/>
                    <a:pt x="272" y="1125"/>
                  </a:cubicBezTo>
                  <a:cubicBezTo>
                    <a:pt x="455" y="1125"/>
                    <a:pt x="1086" y="924"/>
                    <a:pt x="1339" y="844"/>
                  </a:cubicBezTo>
                  <a:cubicBezTo>
                    <a:pt x="1412" y="829"/>
                    <a:pt x="1484" y="771"/>
                    <a:pt x="1499" y="698"/>
                  </a:cubicBezTo>
                  <a:cubicBezTo>
                    <a:pt x="1601" y="495"/>
                    <a:pt x="1702" y="102"/>
                    <a:pt x="1179" y="0"/>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6444687" y="2453951"/>
              <a:ext cx="73232" cy="53779"/>
            </a:xfrm>
            <a:custGeom>
              <a:rect b="b" l="l" r="r" t="t"/>
              <a:pathLst>
                <a:path extrusionOk="0" h="951" w="1295">
                  <a:moveTo>
                    <a:pt x="873" y="0"/>
                  </a:moveTo>
                  <a:cubicBezTo>
                    <a:pt x="844" y="0"/>
                    <a:pt x="800" y="0"/>
                    <a:pt x="771" y="15"/>
                  </a:cubicBezTo>
                  <a:cubicBezTo>
                    <a:pt x="640" y="102"/>
                    <a:pt x="291" y="306"/>
                    <a:pt x="44" y="713"/>
                  </a:cubicBezTo>
                  <a:cubicBezTo>
                    <a:pt x="0" y="844"/>
                    <a:pt x="102" y="916"/>
                    <a:pt x="204" y="946"/>
                  </a:cubicBezTo>
                  <a:cubicBezTo>
                    <a:pt x="211" y="949"/>
                    <a:pt x="222" y="951"/>
                    <a:pt x="236" y="951"/>
                  </a:cubicBezTo>
                  <a:cubicBezTo>
                    <a:pt x="384" y="951"/>
                    <a:pt x="877" y="748"/>
                    <a:pt x="1076" y="655"/>
                  </a:cubicBezTo>
                  <a:cubicBezTo>
                    <a:pt x="1135" y="640"/>
                    <a:pt x="1193" y="582"/>
                    <a:pt x="1207" y="538"/>
                  </a:cubicBezTo>
                  <a:cubicBezTo>
                    <a:pt x="1236" y="364"/>
                    <a:pt x="1295" y="44"/>
                    <a:pt x="873" y="0"/>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6503045" y="2135638"/>
              <a:ext cx="38737" cy="85617"/>
            </a:xfrm>
            <a:custGeom>
              <a:rect b="b" l="l" r="r" t="t"/>
              <a:pathLst>
                <a:path extrusionOk="0" h="1514" w="685">
                  <a:moveTo>
                    <a:pt x="1" y="1"/>
                  </a:moveTo>
                  <a:lnTo>
                    <a:pt x="1" y="1513"/>
                  </a:lnTo>
                  <a:lnTo>
                    <a:pt x="641" y="1179"/>
                  </a:lnTo>
                  <a:cubicBezTo>
                    <a:pt x="641" y="1179"/>
                    <a:pt x="321" y="1019"/>
                    <a:pt x="321" y="728"/>
                  </a:cubicBezTo>
                  <a:cubicBezTo>
                    <a:pt x="321" y="539"/>
                    <a:pt x="539" y="233"/>
                    <a:pt x="684" y="59"/>
                  </a:cubicBezTo>
                  <a:cubicBezTo>
                    <a:pt x="306" y="15"/>
                    <a:pt x="1" y="1"/>
                    <a:pt x="1"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6497333" y="2324002"/>
              <a:ext cx="64976" cy="84768"/>
            </a:xfrm>
            <a:custGeom>
              <a:rect b="b" l="l" r="r" t="t"/>
              <a:pathLst>
                <a:path extrusionOk="0" h="1499" w="1149">
                  <a:moveTo>
                    <a:pt x="102" y="0"/>
                  </a:moveTo>
                  <a:lnTo>
                    <a:pt x="102" y="1498"/>
                  </a:lnTo>
                  <a:cubicBezTo>
                    <a:pt x="102" y="1498"/>
                    <a:pt x="291" y="1455"/>
                    <a:pt x="451" y="1353"/>
                  </a:cubicBezTo>
                  <a:cubicBezTo>
                    <a:pt x="0" y="946"/>
                    <a:pt x="785" y="335"/>
                    <a:pt x="1149" y="102"/>
                  </a:cubicBezTo>
                  <a:cubicBezTo>
                    <a:pt x="582" y="15"/>
                    <a:pt x="102" y="0"/>
                    <a:pt x="102"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5776851" y="2277123"/>
              <a:ext cx="264880" cy="308028"/>
            </a:xfrm>
            <a:custGeom>
              <a:rect b="b" l="l" r="r" t="t"/>
              <a:pathLst>
                <a:path extrusionOk="0" h="5447" w="4684">
                  <a:moveTo>
                    <a:pt x="4684" y="0"/>
                  </a:moveTo>
                  <a:lnTo>
                    <a:pt x="4684" y="0"/>
                  </a:lnTo>
                  <a:cubicBezTo>
                    <a:pt x="4683" y="0"/>
                    <a:pt x="3738" y="829"/>
                    <a:pt x="3331" y="1658"/>
                  </a:cubicBezTo>
                  <a:cubicBezTo>
                    <a:pt x="2909" y="2502"/>
                    <a:pt x="1513" y="5003"/>
                    <a:pt x="0" y="5367"/>
                  </a:cubicBezTo>
                  <a:cubicBezTo>
                    <a:pt x="139" y="5422"/>
                    <a:pt x="278" y="5446"/>
                    <a:pt x="416" y="5446"/>
                  </a:cubicBezTo>
                  <a:cubicBezTo>
                    <a:pt x="1157" y="5446"/>
                    <a:pt x="1872" y="4729"/>
                    <a:pt x="2473" y="4116"/>
                  </a:cubicBezTo>
                  <a:cubicBezTo>
                    <a:pt x="3360" y="3244"/>
                    <a:pt x="3738" y="1367"/>
                    <a:pt x="4684"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4571975" y="2687497"/>
              <a:ext cx="1029775" cy="956600"/>
            </a:xfrm>
            <a:custGeom>
              <a:rect b="b" l="l" r="r" t="t"/>
              <a:pathLst>
                <a:path extrusionOk="0" h="16916" w="18210">
                  <a:moveTo>
                    <a:pt x="13076" y="1"/>
                  </a:moveTo>
                  <a:cubicBezTo>
                    <a:pt x="13076" y="1"/>
                    <a:pt x="2022" y="6007"/>
                    <a:pt x="1" y="7185"/>
                  </a:cubicBezTo>
                  <a:cubicBezTo>
                    <a:pt x="1906" y="13672"/>
                    <a:pt x="6414" y="16915"/>
                    <a:pt x="6414" y="16915"/>
                  </a:cubicBezTo>
                  <a:lnTo>
                    <a:pt x="18210" y="6662"/>
                  </a:lnTo>
                  <a:cubicBezTo>
                    <a:pt x="14457" y="4800"/>
                    <a:pt x="13076" y="1"/>
                    <a:pt x="130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5509547" y="2842950"/>
              <a:ext cx="51065" cy="51065"/>
            </a:xfrm>
            <a:custGeom>
              <a:rect b="b" l="l" r="r" t="t"/>
              <a:pathLst>
                <a:path extrusionOk="0" h="903" w="903">
                  <a:moveTo>
                    <a:pt x="452" y="0"/>
                  </a:moveTo>
                  <a:cubicBezTo>
                    <a:pt x="204" y="0"/>
                    <a:pt x="1" y="204"/>
                    <a:pt x="1" y="451"/>
                  </a:cubicBezTo>
                  <a:cubicBezTo>
                    <a:pt x="1" y="713"/>
                    <a:pt x="204" y="902"/>
                    <a:pt x="452" y="902"/>
                  </a:cubicBezTo>
                  <a:cubicBezTo>
                    <a:pt x="713" y="902"/>
                    <a:pt x="902" y="713"/>
                    <a:pt x="902" y="451"/>
                  </a:cubicBezTo>
                  <a:cubicBezTo>
                    <a:pt x="902" y="219"/>
                    <a:pt x="713" y="0"/>
                    <a:pt x="452" y="0"/>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761301" y="1468645"/>
              <a:ext cx="273928" cy="313400"/>
            </a:xfrm>
            <a:custGeom>
              <a:rect b="b" l="l" r="r" t="t"/>
              <a:pathLst>
                <a:path extrusionOk="0" h="5542" w="4844">
                  <a:moveTo>
                    <a:pt x="437" y="0"/>
                  </a:moveTo>
                  <a:cubicBezTo>
                    <a:pt x="204" y="0"/>
                    <a:pt x="1" y="175"/>
                    <a:pt x="30" y="408"/>
                  </a:cubicBezTo>
                  <a:lnTo>
                    <a:pt x="30" y="3636"/>
                  </a:lnTo>
                  <a:cubicBezTo>
                    <a:pt x="30" y="3855"/>
                    <a:pt x="204" y="4044"/>
                    <a:pt x="437" y="4044"/>
                  </a:cubicBezTo>
                  <a:lnTo>
                    <a:pt x="3578" y="4044"/>
                  </a:lnTo>
                  <a:lnTo>
                    <a:pt x="4844" y="5542"/>
                  </a:lnTo>
                  <a:lnTo>
                    <a:pt x="4844" y="4044"/>
                  </a:lnTo>
                  <a:lnTo>
                    <a:pt x="4844" y="2778"/>
                  </a:lnTo>
                  <a:lnTo>
                    <a:pt x="4844" y="408"/>
                  </a:lnTo>
                  <a:cubicBezTo>
                    <a:pt x="4844" y="190"/>
                    <a:pt x="4655" y="0"/>
                    <a:pt x="4422"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6818075" y="1506080"/>
              <a:ext cx="155456" cy="142449"/>
            </a:xfrm>
            <a:custGeom>
              <a:rect b="b" l="l" r="r" t="t"/>
              <a:pathLst>
                <a:path extrusionOk="0" h="2519" w="2749">
                  <a:moveTo>
                    <a:pt x="1375" y="0"/>
                  </a:moveTo>
                  <a:cubicBezTo>
                    <a:pt x="1309" y="0"/>
                    <a:pt x="1244" y="37"/>
                    <a:pt x="1207" y="109"/>
                  </a:cubicBezTo>
                  <a:lnTo>
                    <a:pt x="946" y="647"/>
                  </a:lnTo>
                  <a:cubicBezTo>
                    <a:pt x="902" y="691"/>
                    <a:pt x="858" y="749"/>
                    <a:pt x="800" y="749"/>
                  </a:cubicBezTo>
                  <a:lnTo>
                    <a:pt x="218" y="836"/>
                  </a:lnTo>
                  <a:cubicBezTo>
                    <a:pt x="58" y="851"/>
                    <a:pt x="0" y="1055"/>
                    <a:pt x="117" y="1171"/>
                  </a:cubicBezTo>
                  <a:lnTo>
                    <a:pt x="553" y="1564"/>
                  </a:lnTo>
                  <a:cubicBezTo>
                    <a:pt x="582" y="1607"/>
                    <a:pt x="626" y="1680"/>
                    <a:pt x="596" y="1738"/>
                  </a:cubicBezTo>
                  <a:lnTo>
                    <a:pt x="509" y="2291"/>
                  </a:lnTo>
                  <a:cubicBezTo>
                    <a:pt x="487" y="2427"/>
                    <a:pt x="578" y="2518"/>
                    <a:pt x="688" y="2518"/>
                  </a:cubicBezTo>
                  <a:cubicBezTo>
                    <a:pt x="720" y="2518"/>
                    <a:pt x="753" y="2511"/>
                    <a:pt x="786" y="2494"/>
                  </a:cubicBezTo>
                  <a:lnTo>
                    <a:pt x="1295" y="2218"/>
                  </a:lnTo>
                  <a:cubicBezTo>
                    <a:pt x="1324" y="2204"/>
                    <a:pt x="1356" y="2196"/>
                    <a:pt x="1387" y="2196"/>
                  </a:cubicBezTo>
                  <a:cubicBezTo>
                    <a:pt x="1418" y="2196"/>
                    <a:pt x="1447" y="2204"/>
                    <a:pt x="1469" y="2218"/>
                  </a:cubicBezTo>
                  <a:lnTo>
                    <a:pt x="1978" y="2494"/>
                  </a:lnTo>
                  <a:cubicBezTo>
                    <a:pt x="2007" y="2511"/>
                    <a:pt x="2038" y="2518"/>
                    <a:pt x="2068" y="2518"/>
                  </a:cubicBezTo>
                  <a:cubicBezTo>
                    <a:pt x="2172" y="2518"/>
                    <a:pt x="2266" y="2427"/>
                    <a:pt x="2255" y="2291"/>
                  </a:cubicBezTo>
                  <a:lnTo>
                    <a:pt x="2167" y="1738"/>
                  </a:lnTo>
                  <a:cubicBezTo>
                    <a:pt x="2153" y="1680"/>
                    <a:pt x="2182" y="1607"/>
                    <a:pt x="2225" y="1564"/>
                  </a:cubicBezTo>
                  <a:lnTo>
                    <a:pt x="2633" y="1171"/>
                  </a:lnTo>
                  <a:cubicBezTo>
                    <a:pt x="2749" y="1055"/>
                    <a:pt x="2691" y="851"/>
                    <a:pt x="2531" y="836"/>
                  </a:cubicBezTo>
                  <a:lnTo>
                    <a:pt x="1949" y="749"/>
                  </a:lnTo>
                  <a:cubicBezTo>
                    <a:pt x="1876" y="735"/>
                    <a:pt x="1833" y="691"/>
                    <a:pt x="1804" y="647"/>
                  </a:cubicBezTo>
                  <a:lnTo>
                    <a:pt x="1542" y="109"/>
                  </a:lnTo>
                  <a:cubicBezTo>
                    <a:pt x="1505" y="37"/>
                    <a:pt x="1440" y="0"/>
                    <a:pt x="1375"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7362523" y="1933928"/>
              <a:ext cx="275568" cy="250517"/>
            </a:xfrm>
            <a:custGeom>
              <a:rect b="b" l="l" r="r" t="t"/>
              <a:pathLst>
                <a:path extrusionOk="0" h="4430" w="4873">
                  <a:moveTo>
                    <a:pt x="2436" y="1"/>
                  </a:moveTo>
                  <a:cubicBezTo>
                    <a:pt x="1869" y="1"/>
                    <a:pt x="1302" y="215"/>
                    <a:pt x="873" y="644"/>
                  </a:cubicBezTo>
                  <a:cubicBezTo>
                    <a:pt x="0" y="1517"/>
                    <a:pt x="0" y="2913"/>
                    <a:pt x="873" y="3786"/>
                  </a:cubicBezTo>
                  <a:cubicBezTo>
                    <a:pt x="1302" y="4215"/>
                    <a:pt x="1869" y="4429"/>
                    <a:pt x="2436" y="4429"/>
                  </a:cubicBezTo>
                  <a:cubicBezTo>
                    <a:pt x="3004" y="4429"/>
                    <a:pt x="3571" y="4215"/>
                    <a:pt x="4000" y="3786"/>
                  </a:cubicBezTo>
                  <a:cubicBezTo>
                    <a:pt x="4873" y="2913"/>
                    <a:pt x="4873" y="1517"/>
                    <a:pt x="4000" y="644"/>
                  </a:cubicBezTo>
                  <a:cubicBezTo>
                    <a:pt x="3571" y="215"/>
                    <a:pt x="3004"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7398714" y="2007498"/>
              <a:ext cx="204032" cy="118359"/>
            </a:xfrm>
            <a:custGeom>
              <a:rect b="b" l="l" r="r" t="t"/>
              <a:pathLst>
                <a:path extrusionOk="0" h="2093" w="3608">
                  <a:moveTo>
                    <a:pt x="1063" y="0"/>
                  </a:moveTo>
                  <a:cubicBezTo>
                    <a:pt x="962" y="0"/>
                    <a:pt x="850" y="25"/>
                    <a:pt x="727" y="85"/>
                  </a:cubicBezTo>
                  <a:cubicBezTo>
                    <a:pt x="0" y="405"/>
                    <a:pt x="931" y="1845"/>
                    <a:pt x="1804" y="2092"/>
                  </a:cubicBezTo>
                  <a:cubicBezTo>
                    <a:pt x="2676" y="1845"/>
                    <a:pt x="3607" y="405"/>
                    <a:pt x="2880" y="85"/>
                  </a:cubicBezTo>
                  <a:cubicBezTo>
                    <a:pt x="2758" y="29"/>
                    <a:pt x="2646" y="5"/>
                    <a:pt x="2546" y="5"/>
                  </a:cubicBezTo>
                  <a:cubicBezTo>
                    <a:pt x="2045" y="5"/>
                    <a:pt x="1804" y="580"/>
                    <a:pt x="1804" y="580"/>
                  </a:cubicBezTo>
                  <a:cubicBezTo>
                    <a:pt x="1804" y="580"/>
                    <a:pt x="1554" y="0"/>
                    <a:pt x="10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5819601" y="2906284"/>
              <a:ext cx="705744" cy="230328"/>
            </a:xfrm>
            <a:custGeom>
              <a:rect b="b" l="l" r="r" t="t"/>
              <a:pathLst>
                <a:path extrusionOk="0" h="4073" w="12480">
                  <a:moveTo>
                    <a:pt x="1848" y="0"/>
                  </a:moveTo>
                  <a:cubicBezTo>
                    <a:pt x="830" y="0"/>
                    <a:pt x="1" y="829"/>
                    <a:pt x="1" y="1847"/>
                  </a:cubicBezTo>
                  <a:lnTo>
                    <a:pt x="1" y="2240"/>
                  </a:lnTo>
                  <a:cubicBezTo>
                    <a:pt x="1" y="3258"/>
                    <a:pt x="830" y="4073"/>
                    <a:pt x="1848" y="4073"/>
                  </a:cubicBezTo>
                  <a:lnTo>
                    <a:pt x="10618" y="4073"/>
                  </a:lnTo>
                  <a:cubicBezTo>
                    <a:pt x="11636" y="4073"/>
                    <a:pt x="12450" y="3258"/>
                    <a:pt x="12450" y="2240"/>
                  </a:cubicBezTo>
                  <a:lnTo>
                    <a:pt x="12450" y="1847"/>
                  </a:lnTo>
                  <a:cubicBezTo>
                    <a:pt x="12480" y="829"/>
                    <a:pt x="11636" y="0"/>
                    <a:pt x="10618"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5850024" y="2949035"/>
              <a:ext cx="247632" cy="144825"/>
            </a:xfrm>
            <a:custGeom>
              <a:rect b="b" l="l" r="r" t="t"/>
              <a:pathLst>
                <a:path extrusionOk="0" h="2561" w="4379">
                  <a:moveTo>
                    <a:pt x="1279" y="0"/>
                  </a:moveTo>
                  <a:cubicBezTo>
                    <a:pt x="1156" y="0"/>
                    <a:pt x="1021" y="30"/>
                    <a:pt x="874" y="102"/>
                  </a:cubicBezTo>
                  <a:cubicBezTo>
                    <a:pt x="1" y="510"/>
                    <a:pt x="1106" y="2270"/>
                    <a:pt x="2182" y="2560"/>
                  </a:cubicBezTo>
                  <a:cubicBezTo>
                    <a:pt x="3244" y="2270"/>
                    <a:pt x="4379" y="524"/>
                    <a:pt x="3491" y="102"/>
                  </a:cubicBezTo>
                  <a:cubicBezTo>
                    <a:pt x="3347" y="37"/>
                    <a:pt x="3214" y="10"/>
                    <a:pt x="3094" y="10"/>
                  </a:cubicBezTo>
                  <a:cubicBezTo>
                    <a:pt x="2486" y="10"/>
                    <a:pt x="2182" y="699"/>
                    <a:pt x="2182" y="699"/>
                  </a:cubicBezTo>
                  <a:cubicBezTo>
                    <a:pt x="2182" y="699"/>
                    <a:pt x="1873" y="0"/>
                    <a:pt x="1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6123944" y="2958931"/>
              <a:ext cx="92968" cy="119321"/>
            </a:xfrm>
            <a:custGeom>
              <a:rect b="b" l="l" r="r" t="t"/>
              <a:pathLst>
                <a:path extrusionOk="0" h="2110" w="1644">
                  <a:moveTo>
                    <a:pt x="800" y="451"/>
                  </a:moveTo>
                  <a:cubicBezTo>
                    <a:pt x="873" y="451"/>
                    <a:pt x="945" y="495"/>
                    <a:pt x="989" y="553"/>
                  </a:cubicBezTo>
                  <a:cubicBezTo>
                    <a:pt x="1047" y="596"/>
                    <a:pt x="1062" y="698"/>
                    <a:pt x="1062" y="815"/>
                  </a:cubicBezTo>
                  <a:lnTo>
                    <a:pt x="1062" y="858"/>
                  </a:lnTo>
                  <a:cubicBezTo>
                    <a:pt x="1018" y="887"/>
                    <a:pt x="989" y="916"/>
                    <a:pt x="945" y="931"/>
                  </a:cubicBezTo>
                  <a:cubicBezTo>
                    <a:pt x="916" y="946"/>
                    <a:pt x="858" y="946"/>
                    <a:pt x="829" y="946"/>
                  </a:cubicBezTo>
                  <a:cubicBezTo>
                    <a:pt x="756" y="946"/>
                    <a:pt x="698" y="931"/>
                    <a:pt x="655" y="887"/>
                  </a:cubicBezTo>
                  <a:cubicBezTo>
                    <a:pt x="596" y="844"/>
                    <a:pt x="582" y="786"/>
                    <a:pt x="582" y="713"/>
                  </a:cubicBezTo>
                  <a:cubicBezTo>
                    <a:pt x="582" y="640"/>
                    <a:pt x="596" y="567"/>
                    <a:pt x="640" y="524"/>
                  </a:cubicBezTo>
                  <a:cubicBezTo>
                    <a:pt x="669" y="480"/>
                    <a:pt x="727" y="451"/>
                    <a:pt x="800" y="451"/>
                  </a:cubicBezTo>
                  <a:close/>
                  <a:moveTo>
                    <a:pt x="800" y="0"/>
                  </a:moveTo>
                  <a:cubicBezTo>
                    <a:pt x="684" y="0"/>
                    <a:pt x="553" y="15"/>
                    <a:pt x="465" y="58"/>
                  </a:cubicBezTo>
                  <a:cubicBezTo>
                    <a:pt x="349" y="117"/>
                    <a:pt x="276" y="146"/>
                    <a:pt x="204" y="218"/>
                  </a:cubicBezTo>
                  <a:cubicBezTo>
                    <a:pt x="145" y="277"/>
                    <a:pt x="102" y="349"/>
                    <a:pt x="58" y="436"/>
                  </a:cubicBezTo>
                  <a:cubicBezTo>
                    <a:pt x="29" y="524"/>
                    <a:pt x="0" y="626"/>
                    <a:pt x="0" y="713"/>
                  </a:cubicBezTo>
                  <a:cubicBezTo>
                    <a:pt x="0" y="815"/>
                    <a:pt x="29" y="931"/>
                    <a:pt x="58" y="1004"/>
                  </a:cubicBezTo>
                  <a:cubicBezTo>
                    <a:pt x="102" y="1076"/>
                    <a:pt x="145" y="1149"/>
                    <a:pt x="204" y="1207"/>
                  </a:cubicBezTo>
                  <a:cubicBezTo>
                    <a:pt x="276" y="1251"/>
                    <a:pt x="335" y="1295"/>
                    <a:pt x="422" y="1324"/>
                  </a:cubicBezTo>
                  <a:cubicBezTo>
                    <a:pt x="495" y="1353"/>
                    <a:pt x="582" y="1367"/>
                    <a:pt x="698" y="1367"/>
                  </a:cubicBezTo>
                  <a:cubicBezTo>
                    <a:pt x="800" y="1367"/>
                    <a:pt x="873" y="1353"/>
                    <a:pt x="945" y="1324"/>
                  </a:cubicBezTo>
                  <a:cubicBezTo>
                    <a:pt x="1004" y="1295"/>
                    <a:pt x="1062" y="1280"/>
                    <a:pt x="1076" y="1251"/>
                  </a:cubicBezTo>
                  <a:lnTo>
                    <a:pt x="1076" y="1251"/>
                  </a:lnTo>
                  <a:cubicBezTo>
                    <a:pt x="1076" y="1382"/>
                    <a:pt x="1047" y="1498"/>
                    <a:pt x="945" y="1571"/>
                  </a:cubicBezTo>
                  <a:cubicBezTo>
                    <a:pt x="858" y="1644"/>
                    <a:pt x="756" y="1673"/>
                    <a:pt x="611" y="1673"/>
                  </a:cubicBezTo>
                  <a:cubicBezTo>
                    <a:pt x="553" y="1673"/>
                    <a:pt x="495" y="1673"/>
                    <a:pt x="422" y="1658"/>
                  </a:cubicBezTo>
                  <a:cubicBezTo>
                    <a:pt x="364" y="1658"/>
                    <a:pt x="291" y="1615"/>
                    <a:pt x="247" y="1600"/>
                  </a:cubicBezTo>
                  <a:cubicBezTo>
                    <a:pt x="218" y="1615"/>
                    <a:pt x="189" y="1658"/>
                    <a:pt x="175" y="1687"/>
                  </a:cubicBezTo>
                  <a:cubicBezTo>
                    <a:pt x="145" y="1731"/>
                    <a:pt x="131" y="1760"/>
                    <a:pt x="131" y="1818"/>
                  </a:cubicBezTo>
                  <a:cubicBezTo>
                    <a:pt x="131" y="1905"/>
                    <a:pt x="189" y="1978"/>
                    <a:pt x="276" y="2036"/>
                  </a:cubicBezTo>
                  <a:cubicBezTo>
                    <a:pt x="393" y="2095"/>
                    <a:pt x="509" y="2109"/>
                    <a:pt x="698" y="2109"/>
                  </a:cubicBezTo>
                  <a:cubicBezTo>
                    <a:pt x="844" y="2109"/>
                    <a:pt x="975" y="2095"/>
                    <a:pt x="1076" y="2036"/>
                  </a:cubicBezTo>
                  <a:cubicBezTo>
                    <a:pt x="1193" y="2007"/>
                    <a:pt x="1280" y="1935"/>
                    <a:pt x="1367" y="1833"/>
                  </a:cubicBezTo>
                  <a:cubicBezTo>
                    <a:pt x="1454" y="1745"/>
                    <a:pt x="1513" y="1644"/>
                    <a:pt x="1571" y="1498"/>
                  </a:cubicBezTo>
                  <a:cubicBezTo>
                    <a:pt x="1629" y="1353"/>
                    <a:pt x="1644" y="1178"/>
                    <a:pt x="1644" y="1004"/>
                  </a:cubicBezTo>
                  <a:cubicBezTo>
                    <a:pt x="1644" y="669"/>
                    <a:pt x="1571" y="436"/>
                    <a:pt x="1425" y="262"/>
                  </a:cubicBezTo>
                  <a:cubicBezTo>
                    <a:pt x="1280" y="87"/>
                    <a:pt x="1062" y="0"/>
                    <a:pt x="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6229181" y="2958931"/>
              <a:ext cx="92176" cy="119321"/>
            </a:xfrm>
            <a:custGeom>
              <a:rect b="b" l="l" r="r" t="t"/>
              <a:pathLst>
                <a:path extrusionOk="0" h="2110" w="1630">
                  <a:moveTo>
                    <a:pt x="772" y="451"/>
                  </a:moveTo>
                  <a:cubicBezTo>
                    <a:pt x="844" y="451"/>
                    <a:pt x="917" y="495"/>
                    <a:pt x="961" y="553"/>
                  </a:cubicBezTo>
                  <a:cubicBezTo>
                    <a:pt x="1019" y="596"/>
                    <a:pt x="1033" y="698"/>
                    <a:pt x="1033" y="815"/>
                  </a:cubicBezTo>
                  <a:lnTo>
                    <a:pt x="1033" y="858"/>
                  </a:lnTo>
                  <a:cubicBezTo>
                    <a:pt x="1004" y="887"/>
                    <a:pt x="961" y="916"/>
                    <a:pt x="932" y="931"/>
                  </a:cubicBezTo>
                  <a:cubicBezTo>
                    <a:pt x="888" y="946"/>
                    <a:pt x="830" y="946"/>
                    <a:pt x="801" y="946"/>
                  </a:cubicBezTo>
                  <a:cubicBezTo>
                    <a:pt x="728" y="946"/>
                    <a:pt x="670" y="931"/>
                    <a:pt x="626" y="887"/>
                  </a:cubicBezTo>
                  <a:cubicBezTo>
                    <a:pt x="582" y="844"/>
                    <a:pt x="553" y="786"/>
                    <a:pt x="553" y="713"/>
                  </a:cubicBezTo>
                  <a:cubicBezTo>
                    <a:pt x="553" y="640"/>
                    <a:pt x="582" y="567"/>
                    <a:pt x="612" y="524"/>
                  </a:cubicBezTo>
                  <a:cubicBezTo>
                    <a:pt x="655" y="480"/>
                    <a:pt x="699" y="451"/>
                    <a:pt x="772" y="451"/>
                  </a:cubicBezTo>
                  <a:close/>
                  <a:moveTo>
                    <a:pt x="801" y="0"/>
                  </a:moveTo>
                  <a:cubicBezTo>
                    <a:pt x="670" y="0"/>
                    <a:pt x="539" y="15"/>
                    <a:pt x="452" y="58"/>
                  </a:cubicBezTo>
                  <a:cubicBezTo>
                    <a:pt x="350" y="117"/>
                    <a:pt x="277" y="146"/>
                    <a:pt x="204" y="218"/>
                  </a:cubicBezTo>
                  <a:cubicBezTo>
                    <a:pt x="146" y="277"/>
                    <a:pt x="88" y="349"/>
                    <a:pt x="59" y="436"/>
                  </a:cubicBezTo>
                  <a:cubicBezTo>
                    <a:pt x="15" y="524"/>
                    <a:pt x="1" y="626"/>
                    <a:pt x="1" y="713"/>
                  </a:cubicBezTo>
                  <a:cubicBezTo>
                    <a:pt x="1" y="815"/>
                    <a:pt x="15" y="931"/>
                    <a:pt x="59" y="1004"/>
                  </a:cubicBezTo>
                  <a:cubicBezTo>
                    <a:pt x="88" y="1076"/>
                    <a:pt x="146" y="1149"/>
                    <a:pt x="204" y="1207"/>
                  </a:cubicBezTo>
                  <a:cubicBezTo>
                    <a:pt x="277" y="1251"/>
                    <a:pt x="321" y="1295"/>
                    <a:pt x="422" y="1324"/>
                  </a:cubicBezTo>
                  <a:cubicBezTo>
                    <a:pt x="495" y="1353"/>
                    <a:pt x="582" y="1367"/>
                    <a:pt x="684" y="1367"/>
                  </a:cubicBezTo>
                  <a:cubicBezTo>
                    <a:pt x="801" y="1367"/>
                    <a:pt x="873" y="1353"/>
                    <a:pt x="946" y="1324"/>
                  </a:cubicBezTo>
                  <a:cubicBezTo>
                    <a:pt x="1004" y="1295"/>
                    <a:pt x="1048" y="1280"/>
                    <a:pt x="1077" y="1251"/>
                  </a:cubicBezTo>
                  <a:lnTo>
                    <a:pt x="1077" y="1251"/>
                  </a:lnTo>
                  <a:cubicBezTo>
                    <a:pt x="1077" y="1382"/>
                    <a:pt x="1033" y="1498"/>
                    <a:pt x="946" y="1571"/>
                  </a:cubicBezTo>
                  <a:cubicBezTo>
                    <a:pt x="859" y="1644"/>
                    <a:pt x="742" y="1673"/>
                    <a:pt x="597" y="1673"/>
                  </a:cubicBezTo>
                  <a:cubicBezTo>
                    <a:pt x="524" y="1673"/>
                    <a:pt x="466" y="1673"/>
                    <a:pt x="422" y="1658"/>
                  </a:cubicBezTo>
                  <a:cubicBezTo>
                    <a:pt x="364" y="1658"/>
                    <a:pt x="292" y="1615"/>
                    <a:pt x="233" y="1600"/>
                  </a:cubicBezTo>
                  <a:cubicBezTo>
                    <a:pt x="219" y="1615"/>
                    <a:pt x="175" y="1658"/>
                    <a:pt x="161" y="1687"/>
                  </a:cubicBezTo>
                  <a:cubicBezTo>
                    <a:pt x="146" y="1731"/>
                    <a:pt x="132" y="1760"/>
                    <a:pt x="132" y="1818"/>
                  </a:cubicBezTo>
                  <a:cubicBezTo>
                    <a:pt x="132" y="1905"/>
                    <a:pt x="175" y="1978"/>
                    <a:pt x="277" y="2036"/>
                  </a:cubicBezTo>
                  <a:cubicBezTo>
                    <a:pt x="379" y="2095"/>
                    <a:pt x="510" y="2109"/>
                    <a:pt x="684" y="2109"/>
                  </a:cubicBezTo>
                  <a:cubicBezTo>
                    <a:pt x="830" y="2109"/>
                    <a:pt x="961" y="2095"/>
                    <a:pt x="1077" y="2036"/>
                  </a:cubicBezTo>
                  <a:cubicBezTo>
                    <a:pt x="1179" y="2007"/>
                    <a:pt x="1266" y="1935"/>
                    <a:pt x="1368" y="1833"/>
                  </a:cubicBezTo>
                  <a:cubicBezTo>
                    <a:pt x="1455" y="1745"/>
                    <a:pt x="1513" y="1644"/>
                    <a:pt x="1557" y="1498"/>
                  </a:cubicBezTo>
                  <a:cubicBezTo>
                    <a:pt x="1615" y="1353"/>
                    <a:pt x="1630" y="1178"/>
                    <a:pt x="1630" y="1004"/>
                  </a:cubicBezTo>
                  <a:cubicBezTo>
                    <a:pt x="1630" y="669"/>
                    <a:pt x="1557" y="436"/>
                    <a:pt x="1411" y="262"/>
                  </a:cubicBezTo>
                  <a:cubicBezTo>
                    <a:pt x="1266" y="87"/>
                    <a:pt x="1048" y="0"/>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332834" y="2958931"/>
              <a:ext cx="92968" cy="119321"/>
            </a:xfrm>
            <a:custGeom>
              <a:rect b="b" l="l" r="r" t="t"/>
              <a:pathLst>
                <a:path extrusionOk="0" h="2110" w="1644">
                  <a:moveTo>
                    <a:pt x="786" y="451"/>
                  </a:moveTo>
                  <a:cubicBezTo>
                    <a:pt x="858" y="451"/>
                    <a:pt x="931" y="495"/>
                    <a:pt x="960" y="553"/>
                  </a:cubicBezTo>
                  <a:cubicBezTo>
                    <a:pt x="1018" y="596"/>
                    <a:pt x="1033" y="698"/>
                    <a:pt x="1033" y="815"/>
                  </a:cubicBezTo>
                  <a:lnTo>
                    <a:pt x="1033" y="858"/>
                  </a:lnTo>
                  <a:cubicBezTo>
                    <a:pt x="1004" y="887"/>
                    <a:pt x="960" y="916"/>
                    <a:pt x="931" y="931"/>
                  </a:cubicBezTo>
                  <a:cubicBezTo>
                    <a:pt x="887" y="946"/>
                    <a:pt x="844" y="946"/>
                    <a:pt x="800" y="946"/>
                  </a:cubicBezTo>
                  <a:cubicBezTo>
                    <a:pt x="727" y="946"/>
                    <a:pt x="669" y="931"/>
                    <a:pt x="640" y="887"/>
                  </a:cubicBezTo>
                  <a:cubicBezTo>
                    <a:pt x="582" y="844"/>
                    <a:pt x="567" y="786"/>
                    <a:pt x="567" y="713"/>
                  </a:cubicBezTo>
                  <a:cubicBezTo>
                    <a:pt x="567" y="640"/>
                    <a:pt x="582" y="567"/>
                    <a:pt x="611" y="524"/>
                  </a:cubicBezTo>
                  <a:cubicBezTo>
                    <a:pt x="655" y="480"/>
                    <a:pt x="713" y="451"/>
                    <a:pt x="786" y="451"/>
                  </a:cubicBezTo>
                  <a:close/>
                  <a:moveTo>
                    <a:pt x="800" y="0"/>
                  </a:moveTo>
                  <a:cubicBezTo>
                    <a:pt x="669" y="0"/>
                    <a:pt x="553" y="15"/>
                    <a:pt x="451" y="58"/>
                  </a:cubicBezTo>
                  <a:cubicBezTo>
                    <a:pt x="349" y="117"/>
                    <a:pt x="277" y="146"/>
                    <a:pt x="204" y="218"/>
                  </a:cubicBezTo>
                  <a:cubicBezTo>
                    <a:pt x="146" y="277"/>
                    <a:pt x="87" y="349"/>
                    <a:pt x="58" y="436"/>
                  </a:cubicBezTo>
                  <a:cubicBezTo>
                    <a:pt x="15" y="524"/>
                    <a:pt x="0" y="626"/>
                    <a:pt x="0" y="713"/>
                  </a:cubicBezTo>
                  <a:cubicBezTo>
                    <a:pt x="0" y="815"/>
                    <a:pt x="15" y="931"/>
                    <a:pt x="58" y="1004"/>
                  </a:cubicBezTo>
                  <a:cubicBezTo>
                    <a:pt x="87" y="1076"/>
                    <a:pt x="146" y="1149"/>
                    <a:pt x="204" y="1207"/>
                  </a:cubicBezTo>
                  <a:cubicBezTo>
                    <a:pt x="277" y="1251"/>
                    <a:pt x="335" y="1295"/>
                    <a:pt x="422" y="1324"/>
                  </a:cubicBezTo>
                  <a:cubicBezTo>
                    <a:pt x="495" y="1353"/>
                    <a:pt x="582" y="1367"/>
                    <a:pt x="698" y="1367"/>
                  </a:cubicBezTo>
                  <a:cubicBezTo>
                    <a:pt x="800" y="1367"/>
                    <a:pt x="873" y="1353"/>
                    <a:pt x="946" y="1324"/>
                  </a:cubicBezTo>
                  <a:cubicBezTo>
                    <a:pt x="1004" y="1295"/>
                    <a:pt x="1062" y="1280"/>
                    <a:pt x="1076" y="1251"/>
                  </a:cubicBezTo>
                  <a:lnTo>
                    <a:pt x="1076" y="1251"/>
                  </a:lnTo>
                  <a:cubicBezTo>
                    <a:pt x="1076" y="1382"/>
                    <a:pt x="1033" y="1498"/>
                    <a:pt x="946" y="1571"/>
                  </a:cubicBezTo>
                  <a:cubicBezTo>
                    <a:pt x="858" y="1644"/>
                    <a:pt x="742" y="1673"/>
                    <a:pt x="597" y="1673"/>
                  </a:cubicBezTo>
                  <a:cubicBezTo>
                    <a:pt x="553" y="1673"/>
                    <a:pt x="495" y="1673"/>
                    <a:pt x="422" y="1658"/>
                  </a:cubicBezTo>
                  <a:cubicBezTo>
                    <a:pt x="364" y="1658"/>
                    <a:pt x="291" y="1615"/>
                    <a:pt x="233" y="1600"/>
                  </a:cubicBezTo>
                  <a:cubicBezTo>
                    <a:pt x="218" y="1615"/>
                    <a:pt x="189" y="1658"/>
                    <a:pt x="160" y="1687"/>
                  </a:cubicBezTo>
                  <a:cubicBezTo>
                    <a:pt x="146" y="1731"/>
                    <a:pt x="131" y="1760"/>
                    <a:pt x="131" y="1818"/>
                  </a:cubicBezTo>
                  <a:cubicBezTo>
                    <a:pt x="131" y="1905"/>
                    <a:pt x="189" y="1978"/>
                    <a:pt x="277" y="2036"/>
                  </a:cubicBezTo>
                  <a:cubicBezTo>
                    <a:pt x="378" y="2095"/>
                    <a:pt x="509" y="2109"/>
                    <a:pt x="698" y="2109"/>
                  </a:cubicBezTo>
                  <a:cubicBezTo>
                    <a:pt x="844" y="2109"/>
                    <a:pt x="960" y="2095"/>
                    <a:pt x="1076" y="2036"/>
                  </a:cubicBezTo>
                  <a:cubicBezTo>
                    <a:pt x="1178" y="2007"/>
                    <a:pt x="1280" y="1935"/>
                    <a:pt x="1367" y="1833"/>
                  </a:cubicBezTo>
                  <a:cubicBezTo>
                    <a:pt x="1455" y="1745"/>
                    <a:pt x="1513" y="1644"/>
                    <a:pt x="1571" y="1498"/>
                  </a:cubicBezTo>
                  <a:cubicBezTo>
                    <a:pt x="1615" y="1353"/>
                    <a:pt x="1644" y="1178"/>
                    <a:pt x="1644" y="1004"/>
                  </a:cubicBezTo>
                  <a:cubicBezTo>
                    <a:pt x="1644" y="669"/>
                    <a:pt x="1571" y="436"/>
                    <a:pt x="1426" y="262"/>
                  </a:cubicBezTo>
                  <a:cubicBezTo>
                    <a:pt x="1280" y="87"/>
                    <a:pt x="1062" y="0"/>
                    <a:pt x="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261244" y="2788663"/>
              <a:ext cx="148104" cy="125089"/>
            </a:xfrm>
            <a:custGeom>
              <a:rect b="b" l="l" r="r" t="t"/>
              <a:pathLst>
                <a:path extrusionOk="0" h="2212" w="2619">
                  <a:moveTo>
                    <a:pt x="1" y="1"/>
                  </a:moveTo>
                  <a:lnTo>
                    <a:pt x="1" y="2211"/>
                  </a:lnTo>
                  <a:lnTo>
                    <a:pt x="2619" y="2211"/>
                  </a:lnTo>
                  <a:lnTo>
                    <a:pt x="1" y="1"/>
                  </a:ln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7177440" y="1464517"/>
              <a:ext cx="667120" cy="384992"/>
            </a:xfrm>
            <a:custGeom>
              <a:rect b="b" l="l" r="r" t="t"/>
              <a:pathLst>
                <a:path extrusionOk="0" h="6808" w="11797">
                  <a:moveTo>
                    <a:pt x="495" y="1"/>
                  </a:moveTo>
                  <a:cubicBezTo>
                    <a:pt x="219" y="1"/>
                    <a:pt x="1" y="219"/>
                    <a:pt x="1" y="481"/>
                  </a:cubicBezTo>
                  <a:lnTo>
                    <a:pt x="1" y="4451"/>
                  </a:lnTo>
                  <a:lnTo>
                    <a:pt x="1" y="4902"/>
                  </a:lnTo>
                  <a:lnTo>
                    <a:pt x="1" y="6807"/>
                  </a:lnTo>
                  <a:lnTo>
                    <a:pt x="2822" y="4902"/>
                  </a:lnTo>
                  <a:lnTo>
                    <a:pt x="11302" y="4902"/>
                  </a:lnTo>
                  <a:cubicBezTo>
                    <a:pt x="11563" y="4902"/>
                    <a:pt x="11782" y="4684"/>
                    <a:pt x="11782" y="4408"/>
                  </a:cubicBezTo>
                  <a:lnTo>
                    <a:pt x="11782" y="481"/>
                  </a:lnTo>
                  <a:cubicBezTo>
                    <a:pt x="11796" y="219"/>
                    <a:pt x="11578" y="1"/>
                    <a:pt x="113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7209560" y="1499916"/>
              <a:ext cx="200696" cy="200696"/>
            </a:xfrm>
            <a:custGeom>
              <a:rect b="b" l="l" r="r" t="t"/>
              <a:pathLst>
                <a:path extrusionOk="0" h="3549" w="3549">
                  <a:moveTo>
                    <a:pt x="0" y="0"/>
                  </a:moveTo>
                  <a:lnTo>
                    <a:pt x="0" y="3549"/>
                  </a:lnTo>
                  <a:lnTo>
                    <a:pt x="3549" y="3549"/>
                  </a:lnTo>
                  <a:lnTo>
                    <a:pt x="35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7275325" y="1543459"/>
              <a:ext cx="69952" cy="70009"/>
            </a:xfrm>
            <a:custGeom>
              <a:rect b="b" l="l" r="r" t="t"/>
              <a:pathLst>
                <a:path extrusionOk="0" h="1238" w="1237">
                  <a:moveTo>
                    <a:pt x="626" y="1"/>
                  </a:moveTo>
                  <a:cubicBezTo>
                    <a:pt x="277" y="1"/>
                    <a:pt x="1" y="263"/>
                    <a:pt x="1" y="612"/>
                  </a:cubicBezTo>
                  <a:cubicBezTo>
                    <a:pt x="1" y="961"/>
                    <a:pt x="277" y="1237"/>
                    <a:pt x="626" y="1237"/>
                  </a:cubicBezTo>
                  <a:cubicBezTo>
                    <a:pt x="975" y="1237"/>
                    <a:pt x="1237" y="961"/>
                    <a:pt x="1237" y="612"/>
                  </a:cubicBezTo>
                  <a:cubicBezTo>
                    <a:pt x="1237" y="263"/>
                    <a:pt x="975" y="1"/>
                    <a:pt x="626"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7244902" y="1618329"/>
              <a:ext cx="131648" cy="83128"/>
            </a:xfrm>
            <a:custGeom>
              <a:rect b="b" l="l" r="r" t="t"/>
              <a:pathLst>
                <a:path extrusionOk="0" h="1470" w="2328">
                  <a:moveTo>
                    <a:pt x="1164" y="0"/>
                  </a:moveTo>
                  <a:cubicBezTo>
                    <a:pt x="524" y="0"/>
                    <a:pt x="1" y="524"/>
                    <a:pt x="1" y="1164"/>
                  </a:cubicBezTo>
                  <a:lnTo>
                    <a:pt x="1" y="1469"/>
                  </a:lnTo>
                  <a:lnTo>
                    <a:pt x="2328" y="1469"/>
                  </a:lnTo>
                  <a:lnTo>
                    <a:pt x="2328" y="1164"/>
                  </a:lnTo>
                  <a:cubicBezTo>
                    <a:pt x="2328" y="509"/>
                    <a:pt x="1789" y="0"/>
                    <a:pt x="1164"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7439825" y="1511396"/>
              <a:ext cx="172760" cy="49425"/>
            </a:xfrm>
            <a:custGeom>
              <a:rect b="b" l="l" r="r" t="t"/>
              <a:pathLst>
                <a:path extrusionOk="0" h="874" w="3055">
                  <a:moveTo>
                    <a:pt x="437" y="1"/>
                  </a:moveTo>
                  <a:cubicBezTo>
                    <a:pt x="204" y="1"/>
                    <a:pt x="0" y="204"/>
                    <a:pt x="0" y="437"/>
                  </a:cubicBezTo>
                  <a:cubicBezTo>
                    <a:pt x="0" y="670"/>
                    <a:pt x="204" y="873"/>
                    <a:pt x="437" y="873"/>
                  </a:cubicBezTo>
                  <a:lnTo>
                    <a:pt x="2618" y="873"/>
                  </a:lnTo>
                  <a:cubicBezTo>
                    <a:pt x="2851" y="873"/>
                    <a:pt x="3055" y="670"/>
                    <a:pt x="3055" y="437"/>
                  </a:cubicBezTo>
                  <a:cubicBezTo>
                    <a:pt x="3055" y="190"/>
                    <a:pt x="2866" y="1"/>
                    <a:pt x="2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7441464" y="1621609"/>
              <a:ext cx="359488" cy="49425"/>
            </a:xfrm>
            <a:custGeom>
              <a:rect b="b" l="l" r="r" t="t"/>
              <a:pathLst>
                <a:path extrusionOk="0" h="874" w="6357">
                  <a:moveTo>
                    <a:pt x="437" y="1"/>
                  </a:moveTo>
                  <a:cubicBezTo>
                    <a:pt x="190" y="1"/>
                    <a:pt x="1" y="190"/>
                    <a:pt x="1" y="437"/>
                  </a:cubicBezTo>
                  <a:cubicBezTo>
                    <a:pt x="1" y="670"/>
                    <a:pt x="190" y="873"/>
                    <a:pt x="437" y="873"/>
                  </a:cubicBezTo>
                  <a:lnTo>
                    <a:pt x="5920" y="873"/>
                  </a:lnTo>
                  <a:cubicBezTo>
                    <a:pt x="6153" y="873"/>
                    <a:pt x="6356" y="670"/>
                    <a:pt x="6356" y="437"/>
                  </a:cubicBezTo>
                  <a:cubicBezTo>
                    <a:pt x="6356" y="204"/>
                    <a:pt x="6153" y="1"/>
                    <a:pt x="59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6798340" y="3239356"/>
              <a:ext cx="540392" cy="279696"/>
            </a:xfrm>
            <a:custGeom>
              <a:rect b="b" l="l" r="r" t="t"/>
              <a:pathLst>
                <a:path extrusionOk="0" h="4946" w="9556">
                  <a:moveTo>
                    <a:pt x="655" y="1"/>
                  </a:moveTo>
                  <a:cubicBezTo>
                    <a:pt x="291" y="1"/>
                    <a:pt x="0" y="292"/>
                    <a:pt x="0" y="655"/>
                  </a:cubicBezTo>
                  <a:lnTo>
                    <a:pt x="0" y="4291"/>
                  </a:lnTo>
                  <a:cubicBezTo>
                    <a:pt x="0" y="4655"/>
                    <a:pt x="291" y="4946"/>
                    <a:pt x="655" y="4946"/>
                  </a:cubicBezTo>
                  <a:lnTo>
                    <a:pt x="8901" y="4946"/>
                  </a:lnTo>
                  <a:cubicBezTo>
                    <a:pt x="9265" y="4946"/>
                    <a:pt x="9556" y="4655"/>
                    <a:pt x="9556" y="4291"/>
                  </a:cubicBezTo>
                  <a:lnTo>
                    <a:pt x="9556" y="655"/>
                  </a:lnTo>
                  <a:cubicBezTo>
                    <a:pt x="9556" y="292"/>
                    <a:pt x="9236" y="1"/>
                    <a:pt x="8901"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6851778" y="3276396"/>
              <a:ext cx="208161" cy="208104"/>
            </a:xfrm>
            <a:custGeom>
              <a:rect b="b" l="l" r="r" t="t"/>
              <a:pathLst>
                <a:path extrusionOk="0" h="3680" w="3681">
                  <a:moveTo>
                    <a:pt x="1833" y="0"/>
                  </a:moveTo>
                  <a:cubicBezTo>
                    <a:pt x="830" y="0"/>
                    <a:pt x="0" y="829"/>
                    <a:pt x="0" y="1847"/>
                  </a:cubicBezTo>
                  <a:cubicBezTo>
                    <a:pt x="0" y="2865"/>
                    <a:pt x="830" y="3680"/>
                    <a:pt x="1833" y="3680"/>
                  </a:cubicBezTo>
                  <a:cubicBezTo>
                    <a:pt x="2851" y="3680"/>
                    <a:pt x="3680" y="2865"/>
                    <a:pt x="3680" y="1847"/>
                  </a:cubicBezTo>
                  <a:lnTo>
                    <a:pt x="1833" y="1847"/>
                  </a:lnTo>
                  <a:lnTo>
                    <a:pt x="1833" y="0"/>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977598" y="3276396"/>
              <a:ext cx="83129" cy="82280"/>
            </a:xfrm>
            <a:custGeom>
              <a:rect b="b" l="l" r="r" t="t"/>
              <a:pathLst>
                <a:path extrusionOk="0" h="1455" w="1470">
                  <a:moveTo>
                    <a:pt x="1" y="0"/>
                  </a:moveTo>
                  <a:lnTo>
                    <a:pt x="1" y="1455"/>
                  </a:lnTo>
                  <a:lnTo>
                    <a:pt x="1455" y="1455"/>
                  </a:lnTo>
                  <a:cubicBezTo>
                    <a:pt x="1470" y="655"/>
                    <a:pt x="815" y="0"/>
                    <a:pt x="1"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7089451" y="3284596"/>
              <a:ext cx="121809" cy="37097"/>
            </a:xfrm>
            <a:custGeom>
              <a:rect b="b" l="l" r="r" t="t"/>
              <a:pathLst>
                <a:path extrusionOk="0" h="656" w="2154">
                  <a:moveTo>
                    <a:pt x="335" y="1"/>
                  </a:moveTo>
                  <a:cubicBezTo>
                    <a:pt x="146" y="1"/>
                    <a:pt x="1" y="146"/>
                    <a:pt x="1" y="335"/>
                  </a:cubicBezTo>
                  <a:cubicBezTo>
                    <a:pt x="1" y="510"/>
                    <a:pt x="146" y="655"/>
                    <a:pt x="335" y="655"/>
                  </a:cubicBezTo>
                  <a:lnTo>
                    <a:pt x="1804" y="655"/>
                  </a:lnTo>
                  <a:cubicBezTo>
                    <a:pt x="1979" y="655"/>
                    <a:pt x="2124" y="510"/>
                    <a:pt x="2124" y="335"/>
                  </a:cubicBezTo>
                  <a:cubicBezTo>
                    <a:pt x="2153" y="175"/>
                    <a:pt x="1993" y="1"/>
                    <a:pt x="18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7089451" y="3356130"/>
              <a:ext cx="194984" cy="37097"/>
            </a:xfrm>
            <a:custGeom>
              <a:rect b="b" l="l" r="r" t="t"/>
              <a:pathLst>
                <a:path extrusionOk="0" h="656" w="3448">
                  <a:moveTo>
                    <a:pt x="335" y="1"/>
                  </a:moveTo>
                  <a:cubicBezTo>
                    <a:pt x="146" y="1"/>
                    <a:pt x="1" y="146"/>
                    <a:pt x="1" y="321"/>
                  </a:cubicBezTo>
                  <a:cubicBezTo>
                    <a:pt x="1" y="510"/>
                    <a:pt x="146" y="655"/>
                    <a:pt x="335" y="655"/>
                  </a:cubicBezTo>
                  <a:lnTo>
                    <a:pt x="3113" y="655"/>
                  </a:lnTo>
                  <a:cubicBezTo>
                    <a:pt x="3288" y="655"/>
                    <a:pt x="3433" y="510"/>
                    <a:pt x="3433" y="321"/>
                  </a:cubicBezTo>
                  <a:cubicBezTo>
                    <a:pt x="3448" y="146"/>
                    <a:pt x="3288" y="1"/>
                    <a:pt x="311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7089451" y="3426872"/>
              <a:ext cx="194984" cy="37097"/>
            </a:xfrm>
            <a:custGeom>
              <a:rect b="b" l="l" r="r" t="t"/>
              <a:pathLst>
                <a:path extrusionOk="0" h="656" w="3448">
                  <a:moveTo>
                    <a:pt x="335" y="1"/>
                  </a:moveTo>
                  <a:cubicBezTo>
                    <a:pt x="146" y="1"/>
                    <a:pt x="1" y="146"/>
                    <a:pt x="1" y="321"/>
                  </a:cubicBezTo>
                  <a:cubicBezTo>
                    <a:pt x="1" y="510"/>
                    <a:pt x="146" y="655"/>
                    <a:pt x="335" y="655"/>
                  </a:cubicBezTo>
                  <a:lnTo>
                    <a:pt x="3113" y="655"/>
                  </a:lnTo>
                  <a:cubicBezTo>
                    <a:pt x="3288" y="655"/>
                    <a:pt x="3433" y="510"/>
                    <a:pt x="3433" y="321"/>
                  </a:cubicBezTo>
                  <a:cubicBezTo>
                    <a:pt x="3448" y="146"/>
                    <a:pt x="3288" y="1"/>
                    <a:pt x="311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7183208" y="3131631"/>
              <a:ext cx="155513" cy="144825"/>
            </a:xfrm>
            <a:custGeom>
              <a:rect b="b" l="l" r="r" t="t"/>
              <a:pathLst>
                <a:path extrusionOk="0" h="2561" w="2750">
                  <a:moveTo>
                    <a:pt x="2750" y="0"/>
                  </a:moveTo>
                  <a:cubicBezTo>
                    <a:pt x="2750" y="0"/>
                    <a:pt x="1" y="2037"/>
                    <a:pt x="88" y="2095"/>
                  </a:cubicBezTo>
                  <a:cubicBezTo>
                    <a:pt x="175" y="2153"/>
                    <a:pt x="2750" y="2560"/>
                    <a:pt x="2750" y="2560"/>
                  </a:cubicBezTo>
                  <a:lnTo>
                    <a:pt x="2750" y="0"/>
                  </a:ln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7723584" y="1972777"/>
              <a:ext cx="113552" cy="113552"/>
            </a:xfrm>
            <a:custGeom>
              <a:rect b="b" l="l" r="r" t="t"/>
              <a:pathLst>
                <a:path extrusionOk="0" h="2008" w="2008">
                  <a:moveTo>
                    <a:pt x="1004" y="1"/>
                  </a:moveTo>
                  <a:cubicBezTo>
                    <a:pt x="858" y="1"/>
                    <a:pt x="742" y="117"/>
                    <a:pt x="742" y="263"/>
                  </a:cubicBezTo>
                  <a:lnTo>
                    <a:pt x="742" y="757"/>
                  </a:lnTo>
                  <a:lnTo>
                    <a:pt x="262" y="757"/>
                  </a:lnTo>
                  <a:cubicBezTo>
                    <a:pt x="116" y="757"/>
                    <a:pt x="0" y="859"/>
                    <a:pt x="0" y="1004"/>
                  </a:cubicBezTo>
                  <a:cubicBezTo>
                    <a:pt x="0" y="1150"/>
                    <a:pt x="116" y="1266"/>
                    <a:pt x="262" y="1266"/>
                  </a:cubicBezTo>
                  <a:lnTo>
                    <a:pt x="742" y="1266"/>
                  </a:lnTo>
                  <a:lnTo>
                    <a:pt x="742" y="1746"/>
                  </a:lnTo>
                  <a:cubicBezTo>
                    <a:pt x="742" y="1892"/>
                    <a:pt x="858" y="2008"/>
                    <a:pt x="1004" y="2008"/>
                  </a:cubicBezTo>
                  <a:cubicBezTo>
                    <a:pt x="1149" y="2008"/>
                    <a:pt x="1265" y="1892"/>
                    <a:pt x="1265" y="1746"/>
                  </a:cubicBezTo>
                  <a:lnTo>
                    <a:pt x="1265" y="1266"/>
                  </a:lnTo>
                  <a:lnTo>
                    <a:pt x="1745" y="1266"/>
                  </a:lnTo>
                  <a:cubicBezTo>
                    <a:pt x="1891" y="1266"/>
                    <a:pt x="2007" y="1150"/>
                    <a:pt x="2007" y="1004"/>
                  </a:cubicBezTo>
                  <a:cubicBezTo>
                    <a:pt x="2007" y="859"/>
                    <a:pt x="1876" y="757"/>
                    <a:pt x="1745" y="757"/>
                  </a:cubicBezTo>
                  <a:lnTo>
                    <a:pt x="1265" y="757"/>
                  </a:lnTo>
                  <a:lnTo>
                    <a:pt x="1265" y="263"/>
                  </a:lnTo>
                  <a:cubicBezTo>
                    <a:pt x="1265" y="117"/>
                    <a:pt x="1149" y="1"/>
                    <a:pt x="1004"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6667544" y="1309064"/>
              <a:ext cx="113552" cy="112761"/>
            </a:xfrm>
            <a:custGeom>
              <a:rect b="b" l="l" r="r" t="t"/>
              <a:pathLst>
                <a:path extrusionOk="0" h="1994" w="2008">
                  <a:moveTo>
                    <a:pt x="1004" y="1"/>
                  </a:moveTo>
                  <a:cubicBezTo>
                    <a:pt x="859" y="1"/>
                    <a:pt x="757" y="103"/>
                    <a:pt x="757" y="248"/>
                  </a:cubicBezTo>
                  <a:lnTo>
                    <a:pt x="757" y="743"/>
                  </a:lnTo>
                  <a:lnTo>
                    <a:pt x="262" y="743"/>
                  </a:lnTo>
                  <a:cubicBezTo>
                    <a:pt x="117" y="743"/>
                    <a:pt x="1" y="859"/>
                    <a:pt x="1" y="1004"/>
                  </a:cubicBezTo>
                  <a:cubicBezTo>
                    <a:pt x="1" y="1135"/>
                    <a:pt x="117" y="1252"/>
                    <a:pt x="262" y="1252"/>
                  </a:cubicBezTo>
                  <a:lnTo>
                    <a:pt x="757" y="1252"/>
                  </a:lnTo>
                  <a:lnTo>
                    <a:pt x="757" y="1746"/>
                  </a:lnTo>
                  <a:cubicBezTo>
                    <a:pt x="757" y="1892"/>
                    <a:pt x="859" y="1993"/>
                    <a:pt x="1004" y="1993"/>
                  </a:cubicBezTo>
                  <a:cubicBezTo>
                    <a:pt x="1150" y="1993"/>
                    <a:pt x="1266" y="1892"/>
                    <a:pt x="1266" y="1746"/>
                  </a:cubicBezTo>
                  <a:lnTo>
                    <a:pt x="1266" y="1252"/>
                  </a:lnTo>
                  <a:lnTo>
                    <a:pt x="1760" y="1252"/>
                  </a:lnTo>
                  <a:cubicBezTo>
                    <a:pt x="1906" y="1252"/>
                    <a:pt x="2008" y="1135"/>
                    <a:pt x="2008" y="1004"/>
                  </a:cubicBezTo>
                  <a:cubicBezTo>
                    <a:pt x="1993" y="859"/>
                    <a:pt x="1877" y="743"/>
                    <a:pt x="1760" y="743"/>
                  </a:cubicBezTo>
                  <a:lnTo>
                    <a:pt x="1266" y="743"/>
                  </a:lnTo>
                  <a:lnTo>
                    <a:pt x="1266" y="248"/>
                  </a:lnTo>
                  <a:cubicBezTo>
                    <a:pt x="1266" y="103"/>
                    <a:pt x="1150" y="1"/>
                    <a:pt x="1004"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5550657" y="2225267"/>
              <a:ext cx="112761" cy="112761"/>
            </a:xfrm>
            <a:custGeom>
              <a:rect b="b" l="l" r="r" t="t"/>
              <a:pathLst>
                <a:path extrusionOk="0" h="1994" w="1994">
                  <a:moveTo>
                    <a:pt x="990" y="1"/>
                  </a:moveTo>
                  <a:cubicBezTo>
                    <a:pt x="844" y="1"/>
                    <a:pt x="743" y="103"/>
                    <a:pt x="743" y="248"/>
                  </a:cubicBezTo>
                  <a:lnTo>
                    <a:pt x="743" y="743"/>
                  </a:lnTo>
                  <a:lnTo>
                    <a:pt x="248" y="743"/>
                  </a:lnTo>
                  <a:cubicBezTo>
                    <a:pt x="103" y="743"/>
                    <a:pt x="1" y="844"/>
                    <a:pt x="1" y="990"/>
                  </a:cubicBezTo>
                  <a:cubicBezTo>
                    <a:pt x="1" y="1135"/>
                    <a:pt x="103" y="1252"/>
                    <a:pt x="248" y="1252"/>
                  </a:cubicBezTo>
                  <a:lnTo>
                    <a:pt x="743" y="1252"/>
                  </a:lnTo>
                  <a:lnTo>
                    <a:pt x="743" y="1746"/>
                  </a:lnTo>
                  <a:cubicBezTo>
                    <a:pt x="743" y="1892"/>
                    <a:pt x="844" y="1993"/>
                    <a:pt x="990" y="1993"/>
                  </a:cubicBezTo>
                  <a:cubicBezTo>
                    <a:pt x="1135" y="1993"/>
                    <a:pt x="1252" y="1892"/>
                    <a:pt x="1252" y="1746"/>
                  </a:cubicBezTo>
                  <a:lnTo>
                    <a:pt x="1252" y="1252"/>
                  </a:lnTo>
                  <a:lnTo>
                    <a:pt x="1746" y="1252"/>
                  </a:lnTo>
                  <a:cubicBezTo>
                    <a:pt x="1892" y="1252"/>
                    <a:pt x="1993" y="1135"/>
                    <a:pt x="1993" y="990"/>
                  </a:cubicBezTo>
                  <a:cubicBezTo>
                    <a:pt x="1993" y="844"/>
                    <a:pt x="1892" y="743"/>
                    <a:pt x="1746" y="743"/>
                  </a:cubicBezTo>
                  <a:lnTo>
                    <a:pt x="1252" y="743"/>
                  </a:lnTo>
                  <a:lnTo>
                    <a:pt x="1252" y="248"/>
                  </a:lnTo>
                  <a:cubicBezTo>
                    <a:pt x="1252" y="103"/>
                    <a:pt x="1150" y="1"/>
                    <a:pt x="990"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7419241" y="3262372"/>
              <a:ext cx="113552" cy="112761"/>
            </a:xfrm>
            <a:custGeom>
              <a:rect b="b" l="l" r="r" t="t"/>
              <a:pathLst>
                <a:path extrusionOk="0" h="1994" w="2008">
                  <a:moveTo>
                    <a:pt x="1004" y="1"/>
                  </a:moveTo>
                  <a:cubicBezTo>
                    <a:pt x="859" y="1"/>
                    <a:pt x="743" y="103"/>
                    <a:pt x="743" y="248"/>
                  </a:cubicBezTo>
                  <a:lnTo>
                    <a:pt x="743" y="743"/>
                  </a:lnTo>
                  <a:lnTo>
                    <a:pt x="263" y="743"/>
                  </a:lnTo>
                  <a:cubicBezTo>
                    <a:pt x="117" y="743"/>
                    <a:pt x="1" y="859"/>
                    <a:pt x="1" y="1004"/>
                  </a:cubicBezTo>
                  <a:cubicBezTo>
                    <a:pt x="1" y="1150"/>
                    <a:pt x="117" y="1252"/>
                    <a:pt x="263" y="1252"/>
                  </a:cubicBezTo>
                  <a:lnTo>
                    <a:pt x="743" y="1252"/>
                  </a:lnTo>
                  <a:lnTo>
                    <a:pt x="743" y="1746"/>
                  </a:lnTo>
                  <a:cubicBezTo>
                    <a:pt x="743" y="1892"/>
                    <a:pt x="859" y="1993"/>
                    <a:pt x="1004" y="1993"/>
                  </a:cubicBezTo>
                  <a:cubicBezTo>
                    <a:pt x="1150" y="1993"/>
                    <a:pt x="1252" y="1892"/>
                    <a:pt x="1252" y="1746"/>
                  </a:cubicBezTo>
                  <a:lnTo>
                    <a:pt x="1252" y="1252"/>
                  </a:lnTo>
                  <a:lnTo>
                    <a:pt x="1746" y="1252"/>
                  </a:lnTo>
                  <a:cubicBezTo>
                    <a:pt x="1892" y="1252"/>
                    <a:pt x="2008" y="1150"/>
                    <a:pt x="2008" y="1004"/>
                  </a:cubicBezTo>
                  <a:cubicBezTo>
                    <a:pt x="2008" y="859"/>
                    <a:pt x="1892" y="743"/>
                    <a:pt x="1746" y="743"/>
                  </a:cubicBezTo>
                  <a:lnTo>
                    <a:pt x="1252" y="743"/>
                  </a:lnTo>
                  <a:lnTo>
                    <a:pt x="1252" y="248"/>
                  </a:lnTo>
                  <a:cubicBezTo>
                    <a:pt x="1252" y="103"/>
                    <a:pt x="1150" y="1"/>
                    <a:pt x="1004"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6559819" y="2829774"/>
              <a:ext cx="113552" cy="112761"/>
            </a:xfrm>
            <a:custGeom>
              <a:rect b="b" l="l" r="r" t="t"/>
              <a:pathLst>
                <a:path extrusionOk="0" h="1994" w="2008">
                  <a:moveTo>
                    <a:pt x="1004" y="1"/>
                  </a:moveTo>
                  <a:cubicBezTo>
                    <a:pt x="858" y="1"/>
                    <a:pt x="742" y="103"/>
                    <a:pt x="742" y="248"/>
                  </a:cubicBezTo>
                  <a:lnTo>
                    <a:pt x="742" y="743"/>
                  </a:lnTo>
                  <a:lnTo>
                    <a:pt x="262" y="743"/>
                  </a:lnTo>
                  <a:cubicBezTo>
                    <a:pt x="117" y="743"/>
                    <a:pt x="0" y="844"/>
                    <a:pt x="0" y="990"/>
                  </a:cubicBezTo>
                  <a:cubicBezTo>
                    <a:pt x="0" y="1135"/>
                    <a:pt x="117" y="1252"/>
                    <a:pt x="262" y="1252"/>
                  </a:cubicBezTo>
                  <a:lnTo>
                    <a:pt x="742" y="1252"/>
                  </a:lnTo>
                  <a:lnTo>
                    <a:pt x="742" y="1746"/>
                  </a:lnTo>
                  <a:cubicBezTo>
                    <a:pt x="742" y="1891"/>
                    <a:pt x="858" y="1993"/>
                    <a:pt x="1004" y="1993"/>
                  </a:cubicBezTo>
                  <a:cubicBezTo>
                    <a:pt x="1149" y="1993"/>
                    <a:pt x="1266" y="1891"/>
                    <a:pt x="1266" y="1746"/>
                  </a:cubicBezTo>
                  <a:lnTo>
                    <a:pt x="1266" y="1252"/>
                  </a:lnTo>
                  <a:lnTo>
                    <a:pt x="1746" y="1252"/>
                  </a:lnTo>
                  <a:cubicBezTo>
                    <a:pt x="1891" y="1252"/>
                    <a:pt x="2007" y="1135"/>
                    <a:pt x="2007" y="990"/>
                  </a:cubicBezTo>
                  <a:cubicBezTo>
                    <a:pt x="2007" y="844"/>
                    <a:pt x="1891" y="743"/>
                    <a:pt x="1746" y="743"/>
                  </a:cubicBezTo>
                  <a:lnTo>
                    <a:pt x="1266" y="743"/>
                  </a:lnTo>
                  <a:lnTo>
                    <a:pt x="1266" y="248"/>
                  </a:lnTo>
                  <a:cubicBezTo>
                    <a:pt x="1266" y="103"/>
                    <a:pt x="1149" y="1"/>
                    <a:pt x="10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5870608" y="1365839"/>
              <a:ext cx="104504" cy="104504"/>
            </a:xfrm>
            <a:custGeom>
              <a:rect b="b" l="l" r="r" t="t"/>
              <a:pathLst>
                <a:path extrusionOk="0" h="1848" w="1848">
                  <a:moveTo>
                    <a:pt x="917" y="393"/>
                  </a:moveTo>
                  <a:cubicBezTo>
                    <a:pt x="1193" y="393"/>
                    <a:pt x="1455" y="626"/>
                    <a:pt x="1455" y="917"/>
                  </a:cubicBezTo>
                  <a:cubicBezTo>
                    <a:pt x="1455" y="1208"/>
                    <a:pt x="1208" y="1455"/>
                    <a:pt x="917" y="1455"/>
                  </a:cubicBezTo>
                  <a:cubicBezTo>
                    <a:pt x="626" y="1455"/>
                    <a:pt x="393" y="1208"/>
                    <a:pt x="393" y="917"/>
                  </a:cubicBezTo>
                  <a:cubicBezTo>
                    <a:pt x="393" y="626"/>
                    <a:pt x="626" y="393"/>
                    <a:pt x="917" y="393"/>
                  </a:cubicBezTo>
                  <a:close/>
                  <a:moveTo>
                    <a:pt x="917" y="0"/>
                  </a:moveTo>
                  <a:cubicBezTo>
                    <a:pt x="408" y="0"/>
                    <a:pt x="0" y="408"/>
                    <a:pt x="0" y="917"/>
                  </a:cubicBezTo>
                  <a:cubicBezTo>
                    <a:pt x="0" y="1426"/>
                    <a:pt x="408" y="1848"/>
                    <a:pt x="917" y="1848"/>
                  </a:cubicBezTo>
                  <a:cubicBezTo>
                    <a:pt x="1426" y="1848"/>
                    <a:pt x="1848" y="1426"/>
                    <a:pt x="1848" y="917"/>
                  </a:cubicBezTo>
                  <a:cubicBezTo>
                    <a:pt x="1848" y="408"/>
                    <a:pt x="1426" y="0"/>
                    <a:pt x="917"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7725224" y="2445694"/>
              <a:ext cx="105296" cy="105353"/>
            </a:xfrm>
            <a:custGeom>
              <a:rect b="b" l="l" r="r" t="t"/>
              <a:pathLst>
                <a:path extrusionOk="0" h="1863" w="1862">
                  <a:moveTo>
                    <a:pt x="917" y="408"/>
                  </a:moveTo>
                  <a:cubicBezTo>
                    <a:pt x="1207" y="408"/>
                    <a:pt x="1455" y="641"/>
                    <a:pt x="1455" y="932"/>
                  </a:cubicBezTo>
                  <a:cubicBezTo>
                    <a:pt x="1455" y="1222"/>
                    <a:pt x="1207" y="1455"/>
                    <a:pt x="917" y="1455"/>
                  </a:cubicBezTo>
                  <a:cubicBezTo>
                    <a:pt x="626" y="1455"/>
                    <a:pt x="393" y="1222"/>
                    <a:pt x="393" y="932"/>
                  </a:cubicBezTo>
                  <a:cubicBezTo>
                    <a:pt x="393" y="641"/>
                    <a:pt x="626" y="408"/>
                    <a:pt x="917" y="408"/>
                  </a:cubicBezTo>
                  <a:close/>
                  <a:moveTo>
                    <a:pt x="917" y="1"/>
                  </a:moveTo>
                  <a:cubicBezTo>
                    <a:pt x="407" y="1"/>
                    <a:pt x="0" y="422"/>
                    <a:pt x="0" y="932"/>
                  </a:cubicBezTo>
                  <a:cubicBezTo>
                    <a:pt x="0" y="1441"/>
                    <a:pt x="407" y="1862"/>
                    <a:pt x="917" y="1862"/>
                  </a:cubicBezTo>
                  <a:cubicBezTo>
                    <a:pt x="1455" y="1862"/>
                    <a:pt x="1862" y="1441"/>
                    <a:pt x="1847" y="932"/>
                  </a:cubicBezTo>
                  <a:cubicBezTo>
                    <a:pt x="1847" y="422"/>
                    <a:pt x="1426" y="1"/>
                    <a:pt x="917"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6688919" y="3081472"/>
              <a:ext cx="104504" cy="104504"/>
            </a:xfrm>
            <a:custGeom>
              <a:rect b="b" l="l" r="r" t="t"/>
              <a:pathLst>
                <a:path extrusionOk="0" h="1848" w="1848">
                  <a:moveTo>
                    <a:pt x="917" y="393"/>
                  </a:moveTo>
                  <a:cubicBezTo>
                    <a:pt x="1208" y="393"/>
                    <a:pt x="1426" y="640"/>
                    <a:pt x="1455" y="931"/>
                  </a:cubicBezTo>
                  <a:cubicBezTo>
                    <a:pt x="1455" y="1222"/>
                    <a:pt x="1208" y="1455"/>
                    <a:pt x="917" y="1455"/>
                  </a:cubicBezTo>
                  <a:cubicBezTo>
                    <a:pt x="626" y="1455"/>
                    <a:pt x="393" y="1222"/>
                    <a:pt x="393" y="931"/>
                  </a:cubicBezTo>
                  <a:cubicBezTo>
                    <a:pt x="393" y="640"/>
                    <a:pt x="626" y="393"/>
                    <a:pt x="917" y="393"/>
                  </a:cubicBezTo>
                  <a:close/>
                  <a:moveTo>
                    <a:pt x="917" y="0"/>
                  </a:moveTo>
                  <a:cubicBezTo>
                    <a:pt x="408" y="0"/>
                    <a:pt x="1" y="422"/>
                    <a:pt x="1" y="931"/>
                  </a:cubicBezTo>
                  <a:cubicBezTo>
                    <a:pt x="1" y="1440"/>
                    <a:pt x="408" y="1847"/>
                    <a:pt x="917" y="1847"/>
                  </a:cubicBezTo>
                  <a:cubicBezTo>
                    <a:pt x="1426" y="1847"/>
                    <a:pt x="1848" y="1440"/>
                    <a:pt x="1848" y="931"/>
                  </a:cubicBezTo>
                  <a:cubicBezTo>
                    <a:pt x="1848" y="422"/>
                    <a:pt x="1426" y="0"/>
                    <a:pt x="917"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5619759" y="1666000"/>
              <a:ext cx="338112" cy="338112"/>
            </a:xfrm>
            <a:custGeom>
              <a:rect b="b" l="l" r="r" t="t"/>
              <a:pathLst>
                <a:path extrusionOk="0" h="5979" w="5979">
                  <a:moveTo>
                    <a:pt x="510" y="1"/>
                  </a:moveTo>
                  <a:cubicBezTo>
                    <a:pt x="219" y="1"/>
                    <a:pt x="1" y="234"/>
                    <a:pt x="1" y="510"/>
                  </a:cubicBezTo>
                  <a:lnTo>
                    <a:pt x="1" y="5470"/>
                  </a:lnTo>
                  <a:cubicBezTo>
                    <a:pt x="1" y="5760"/>
                    <a:pt x="233" y="5979"/>
                    <a:pt x="510" y="5979"/>
                  </a:cubicBezTo>
                  <a:lnTo>
                    <a:pt x="5469" y="5979"/>
                  </a:lnTo>
                  <a:cubicBezTo>
                    <a:pt x="5760" y="5979"/>
                    <a:pt x="5978" y="5746"/>
                    <a:pt x="5978" y="5470"/>
                  </a:cubicBezTo>
                  <a:lnTo>
                    <a:pt x="5978" y="510"/>
                  </a:lnTo>
                  <a:cubicBezTo>
                    <a:pt x="5978" y="219"/>
                    <a:pt x="5760" y="1"/>
                    <a:pt x="5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5870608" y="1701400"/>
              <a:ext cx="29689" cy="250912"/>
            </a:xfrm>
            <a:custGeom>
              <a:rect b="b" l="l" r="r" t="t"/>
              <a:pathLst>
                <a:path extrusionOk="0" h="4437" w="525">
                  <a:moveTo>
                    <a:pt x="262" y="0"/>
                  </a:moveTo>
                  <a:cubicBezTo>
                    <a:pt x="117" y="0"/>
                    <a:pt x="0" y="131"/>
                    <a:pt x="15" y="277"/>
                  </a:cubicBezTo>
                  <a:lnTo>
                    <a:pt x="15" y="4189"/>
                  </a:lnTo>
                  <a:cubicBezTo>
                    <a:pt x="15" y="4335"/>
                    <a:pt x="117" y="4436"/>
                    <a:pt x="262" y="4436"/>
                  </a:cubicBezTo>
                  <a:cubicBezTo>
                    <a:pt x="408" y="4436"/>
                    <a:pt x="524" y="4335"/>
                    <a:pt x="524" y="4189"/>
                  </a:cubicBezTo>
                  <a:lnTo>
                    <a:pt x="524" y="262"/>
                  </a:lnTo>
                  <a:cubicBezTo>
                    <a:pt x="524" y="117"/>
                    <a:pt x="408"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747219" y="1717855"/>
              <a:ext cx="116041" cy="219640"/>
            </a:xfrm>
            <a:custGeom>
              <a:rect b="b" l="l" r="r" t="t"/>
              <a:pathLst>
                <a:path extrusionOk="0" h="3884" w="2052">
                  <a:moveTo>
                    <a:pt x="1" y="2880"/>
                  </a:moveTo>
                  <a:lnTo>
                    <a:pt x="1" y="2880"/>
                  </a:lnTo>
                  <a:cubicBezTo>
                    <a:pt x="1" y="2880"/>
                    <a:pt x="0" y="2880"/>
                    <a:pt x="0" y="2880"/>
                  </a:cubicBezTo>
                  <a:cubicBezTo>
                    <a:pt x="0" y="2880"/>
                    <a:pt x="1" y="2880"/>
                    <a:pt x="1" y="2880"/>
                  </a:cubicBezTo>
                  <a:lnTo>
                    <a:pt x="1" y="2880"/>
                  </a:lnTo>
                  <a:close/>
                  <a:moveTo>
                    <a:pt x="2052" y="0"/>
                  </a:moveTo>
                  <a:cubicBezTo>
                    <a:pt x="1533" y="915"/>
                    <a:pt x="957" y="1118"/>
                    <a:pt x="547" y="1118"/>
                  </a:cubicBezTo>
                  <a:cubicBezTo>
                    <a:pt x="221" y="1118"/>
                    <a:pt x="1" y="989"/>
                    <a:pt x="1" y="989"/>
                  </a:cubicBezTo>
                  <a:lnTo>
                    <a:pt x="1" y="1935"/>
                  </a:lnTo>
                  <a:lnTo>
                    <a:pt x="1" y="2880"/>
                  </a:lnTo>
                  <a:lnTo>
                    <a:pt x="1" y="2880"/>
                  </a:lnTo>
                  <a:cubicBezTo>
                    <a:pt x="13" y="2873"/>
                    <a:pt x="222" y="2763"/>
                    <a:pt x="527" y="2763"/>
                  </a:cubicBezTo>
                  <a:cubicBezTo>
                    <a:pt x="940" y="2763"/>
                    <a:pt x="1530" y="2963"/>
                    <a:pt x="2052" y="3884"/>
                  </a:cubicBezTo>
                  <a:lnTo>
                    <a:pt x="2052" y="1949"/>
                  </a:lnTo>
                  <a:lnTo>
                    <a:pt x="2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5665846" y="1772934"/>
              <a:ext cx="70744" cy="109481"/>
            </a:xfrm>
            <a:custGeom>
              <a:rect b="b" l="l" r="r" t="t"/>
              <a:pathLst>
                <a:path extrusionOk="0" h="1936" w="1251">
                  <a:moveTo>
                    <a:pt x="495" y="1"/>
                  </a:moveTo>
                  <a:cubicBezTo>
                    <a:pt x="218" y="1"/>
                    <a:pt x="0" y="219"/>
                    <a:pt x="0" y="481"/>
                  </a:cubicBezTo>
                  <a:lnTo>
                    <a:pt x="0" y="1455"/>
                  </a:lnTo>
                  <a:cubicBezTo>
                    <a:pt x="0" y="1717"/>
                    <a:pt x="218" y="1935"/>
                    <a:pt x="495" y="1935"/>
                  </a:cubicBezTo>
                  <a:lnTo>
                    <a:pt x="1251" y="1935"/>
                  </a:lnTo>
                  <a:lnTo>
                    <a:pt x="12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5707749" y="1888915"/>
              <a:ext cx="28840" cy="69161"/>
            </a:xfrm>
            <a:custGeom>
              <a:rect b="b" l="l" r="r" t="t"/>
              <a:pathLst>
                <a:path extrusionOk="0" h="1223" w="510">
                  <a:moveTo>
                    <a:pt x="248" y="0"/>
                  </a:moveTo>
                  <a:cubicBezTo>
                    <a:pt x="103" y="0"/>
                    <a:pt x="1" y="102"/>
                    <a:pt x="1" y="248"/>
                  </a:cubicBezTo>
                  <a:lnTo>
                    <a:pt x="1" y="960"/>
                  </a:lnTo>
                  <a:cubicBezTo>
                    <a:pt x="1" y="1106"/>
                    <a:pt x="103" y="1222"/>
                    <a:pt x="248" y="1222"/>
                  </a:cubicBezTo>
                  <a:cubicBezTo>
                    <a:pt x="408" y="1222"/>
                    <a:pt x="510" y="1106"/>
                    <a:pt x="510" y="960"/>
                  </a:cubicBezTo>
                  <a:lnTo>
                    <a:pt x="510" y="248"/>
                  </a:lnTo>
                  <a:cubicBezTo>
                    <a:pt x="510" y="102"/>
                    <a:pt x="408" y="0"/>
                    <a:pt x="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5937222" y="1666000"/>
              <a:ext cx="100376" cy="127577"/>
            </a:xfrm>
            <a:custGeom>
              <a:rect b="b" l="l" r="r" t="t"/>
              <a:pathLst>
                <a:path extrusionOk="0" h="2256" w="1775">
                  <a:moveTo>
                    <a:pt x="1" y="1"/>
                  </a:moveTo>
                  <a:lnTo>
                    <a:pt x="1" y="2255"/>
                  </a:lnTo>
                  <a:lnTo>
                    <a:pt x="17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6305691" y="3259940"/>
              <a:ext cx="278848" cy="245936"/>
            </a:xfrm>
            <a:custGeom>
              <a:rect b="b" l="l" r="r" t="t"/>
              <a:pathLst>
                <a:path extrusionOk="0" h="4349" w="4931">
                  <a:moveTo>
                    <a:pt x="495" y="0"/>
                  </a:moveTo>
                  <a:cubicBezTo>
                    <a:pt x="218" y="0"/>
                    <a:pt x="0" y="218"/>
                    <a:pt x="0" y="495"/>
                  </a:cubicBezTo>
                  <a:lnTo>
                    <a:pt x="0" y="3854"/>
                  </a:lnTo>
                  <a:cubicBezTo>
                    <a:pt x="0" y="4131"/>
                    <a:pt x="218" y="4349"/>
                    <a:pt x="495" y="4349"/>
                  </a:cubicBezTo>
                  <a:lnTo>
                    <a:pt x="4451" y="4349"/>
                  </a:lnTo>
                  <a:cubicBezTo>
                    <a:pt x="4713" y="4349"/>
                    <a:pt x="4931" y="4131"/>
                    <a:pt x="4931" y="3854"/>
                  </a:cubicBezTo>
                  <a:lnTo>
                    <a:pt x="4931" y="495"/>
                  </a:lnTo>
                  <a:cubicBezTo>
                    <a:pt x="4931" y="218"/>
                    <a:pt x="4713" y="0"/>
                    <a:pt x="4451"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355001" y="3305971"/>
              <a:ext cx="173608" cy="158001"/>
            </a:xfrm>
            <a:custGeom>
              <a:rect b="b" l="l" r="r" t="t"/>
              <a:pathLst>
                <a:path extrusionOk="0" h="2794" w="3070">
                  <a:moveTo>
                    <a:pt x="1615" y="1077"/>
                  </a:moveTo>
                  <a:cubicBezTo>
                    <a:pt x="1644" y="1077"/>
                    <a:pt x="1688" y="1106"/>
                    <a:pt x="1703" y="1106"/>
                  </a:cubicBezTo>
                  <a:cubicBezTo>
                    <a:pt x="1717" y="1106"/>
                    <a:pt x="1732" y="1121"/>
                    <a:pt x="1761" y="1121"/>
                  </a:cubicBezTo>
                  <a:lnTo>
                    <a:pt x="1717" y="1586"/>
                  </a:lnTo>
                  <a:cubicBezTo>
                    <a:pt x="1688" y="1615"/>
                    <a:pt x="1659" y="1615"/>
                    <a:pt x="1644" y="1630"/>
                  </a:cubicBezTo>
                  <a:cubicBezTo>
                    <a:pt x="1630" y="1644"/>
                    <a:pt x="1586" y="1644"/>
                    <a:pt x="1557" y="1644"/>
                  </a:cubicBezTo>
                  <a:cubicBezTo>
                    <a:pt x="1499" y="1644"/>
                    <a:pt x="1441" y="1630"/>
                    <a:pt x="1412" y="1586"/>
                  </a:cubicBezTo>
                  <a:cubicBezTo>
                    <a:pt x="1368" y="1557"/>
                    <a:pt x="1354" y="1499"/>
                    <a:pt x="1354" y="1426"/>
                  </a:cubicBezTo>
                  <a:cubicBezTo>
                    <a:pt x="1354" y="1353"/>
                    <a:pt x="1354" y="1295"/>
                    <a:pt x="1368" y="1266"/>
                  </a:cubicBezTo>
                  <a:lnTo>
                    <a:pt x="1426" y="1150"/>
                  </a:lnTo>
                  <a:cubicBezTo>
                    <a:pt x="1470" y="1135"/>
                    <a:pt x="1484" y="1121"/>
                    <a:pt x="1513" y="1106"/>
                  </a:cubicBezTo>
                  <a:cubicBezTo>
                    <a:pt x="1528" y="1077"/>
                    <a:pt x="1572" y="1077"/>
                    <a:pt x="1615" y="1077"/>
                  </a:cubicBezTo>
                  <a:close/>
                  <a:moveTo>
                    <a:pt x="1615" y="1"/>
                  </a:moveTo>
                  <a:cubicBezTo>
                    <a:pt x="1397" y="1"/>
                    <a:pt x="1194" y="30"/>
                    <a:pt x="990" y="103"/>
                  </a:cubicBezTo>
                  <a:cubicBezTo>
                    <a:pt x="786" y="175"/>
                    <a:pt x="626" y="263"/>
                    <a:pt x="481" y="393"/>
                  </a:cubicBezTo>
                  <a:cubicBezTo>
                    <a:pt x="335" y="510"/>
                    <a:pt x="219" y="655"/>
                    <a:pt x="132" y="844"/>
                  </a:cubicBezTo>
                  <a:cubicBezTo>
                    <a:pt x="45" y="1019"/>
                    <a:pt x="1" y="1222"/>
                    <a:pt x="1" y="1441"/>
                  </a:cubicBezTo>
                  <a:cubicBezTo>
                    <a:pt x="1" y="1673"/>
                    <a:pt x="45" y="1891"/>
                    <a:pt x="132" y="2066"/>
                  </a:cubicBezTo>
                  <a:cubicBezTo>
                    <a:pt x="219" y="2241"/>
                    <a:pt x="335" y="2371"/>
                    <a:pt x="466" y="2473"/>
                  </a:cubicBezTo>
                  <a:cubicBezTo>
                    <a:pt x="612" y="2590"/>
                    <a:pt x="757" y="2662"/>
                    <a:pt x="917" y="2720"/>
                  </a:cubicBezTo>
                  <a:cubicBezTo>
                    <a:pt x="1077" y="2764"/>
                    <a:pt x="1237" y="2793"/>
                    <a:pt x="1412" y="2793"/>
                  </a:cubicBezTo>
                  <a:cubicBezTo>
                    <a:pt x="1499" y="2793"/>
                    <a:pt x="1586" y="2793"/>
                    <a:pt x="1644" y="2764"/>
                  </a:cubicBezTo>
                  <a:cubicBezTo>
                    <a:pt x="1703" y="2750"/>
                    <a:pt x="1746" y="2735"/>
                    <a:pt x="1790" y="2720"/>
                  </a:cubicBezTo>
                  <a:cubicBezTo>
                    <a:pt x="1819" y="2677"/>
                    <a:pt x="1848" y="2662"/>
                    <a:pt x="1863" y="2619"/>
                  </a:cubicBezTo>
                  <a:cubicBezTo>
                    <a:pt x="1877" y="2604"/>
                    <a:pt x="1877" y="2546"/>
                    <a:pt x="1877" y="2517"/>
                  </a:cubicBezTo>
                  <a:cubicBezTo>
                    <a:pt x="1877" y="2502"/>
                    <a:pt x="1877" y="2459"/>
                    <a:pt x="1863" y="2430"/>
                  </a:cubicBezTo>
                  <a:cubicBezTo>
                    <a:pt x="1863" y="2386"/>
                    <a:pt x="1848" y="2357"/>
                    <a:pt x="1819" y="2328"/>
                  </a:cubicBezTo>
                  <a:cubicBezTo>
                    <a:pt x="1775" y="2328"/>
                    <a:pt x="1717" y="2357"/>
                    <a:pt x="1659" y="2357"/>
                  </a:cubicBezTo>
                  <a:cubicBezTo>
                    <a:pt x="1586" y="2371"/>
                    <a:pt x="1513" y="2371"/>
                    <a:pt x="1426" y="2371"/>
                  </a:cubicBezTo>
                  <a:cubicBezTo>
                    <a:pt x="1295" y="2371"/>
                    <a:pt x="1164" y="2328"/>
                    <a:pt x="1063" y="2299"/>
                  </a:cubicBezTo>
                  <a:cubicBezTo>
                    <a:pt x="946" y="2255"/>
                    <a:pt x="859" y="2182"/>
                    <a:pt x="772" y="2110"/>
                  </a:cubicBezTo>
                  <a:cubicBezTo>
                    <a:pt x="684" y="2037"/>
                    <a:pt x="626" y="1935"/>
                    <a:pt x="568" y="1819"/>
                  </a:cubicBezTo>
                  <a:cubicBezTo>
                    <a:pt x="510" y="1717"/>
                    <a:pt x="495" y="1586"/>
                    <a:pt x="495" y="1441"/>
                  </a:cubicBezTo>
                  <a:cubicBezTo>
                    <a:pt x="495" y="1281"/>
                    <a:pt x="525" y="1150"/>
                    <a:pt x="568" y="1019"/>
                  </a:cubicBezTo>
                  <a:cubicBezTo>
                    <a:pt x="626" y="902"/>
                    <a:pt x="699" y="786"/>
                    <a:pt x="786" y="699"/>
                  </a:cubicBezTo>
                  <a:cubicBezTo>
                    <a:pt x="888" y="612"/>
                    <a:pt x="1004" y="539"/>
                    <a:pt x="1135" y="481"/>
                  </a:cubicBezTo>
                  <a:cubicBezTo>
                    <a:pt x="1266" y="423"/>
                    <a:pt x="1412" y="408"/>
                    <a:pt x="1572" y="408"/>
                  </a:cubicBezTo>
                  <a:cubicBezTo>
                    <a:pt x="1717" y="408"/>
                    <a:pt x="1848" y="423"/>
                    <a:pt x="1950" y="466"/>
                  </a:cubicBezTo>
                  <a:cubicBezTo>
                    <a:pt x="2081" y="495"/>
                    <a:pt x="2168" y="553"/>
                    <a:pt x="2270" y="626"/>
                  </a:cubicBezTo>
                  <a:cubicBezTo>
                    <a:pt x="2357" y="699"/>
                    <a:pt x="2415" y="786"/>
                    <a:pt x="2459" y="873"/>
                  </a:cubicBezTo>
                  <a:cubicBezTo>
                    <a:pt x="2517" y="990"/>
                    <a:pt x="2532" y="1077"/>
                    <a:pt x="2532" y="1208"/>
                  </a:cubicBezTo>
                  <a:cubicBezTo>
                    <a:pt x="2532" y="1353"/>
                    <a:pt x="2517" y="1455"/>
                    <a:pt x="2459" y="1557"/>
                  </a:cubicBezTo>
                  <a:cubicBezTo>
                    <a:pt x="2415" y="1644"/>
                    <a:pt x="2343" y="1673"/>
                    <a:pt x="2241" y="1673"/>
                  </a:cubicBezTo>
                  <a:lnTo>
                    <a:pt x="2212" y="1673"/>
                  </a:lnTo>
                  <a:cubicBezTo>
                    <a:pt x="2183" y="1659"/>
                    <a:pt x="2168" y="1659"/>
                    <a:pt x="2168" y="1659"/>
                  </a:cubicBezTo>
                  <a:lnTo>
                    <a:pt x="2241" y="1092"/>
                  </a:lnTo>
                  <a:lnTo>
                    <a:pt x="2241" y="1062"/>
                  </a:lnTo>
                  <a:lnTo>
                    <a:pt x="2241" y="1019"/>
                  </a:lnTo>
                  <a:cubicBezTo>
                    <a:pt x="2241" y="946"/>
                    <a:pt x="2197" y="888"/>
                    <a:pt x="2124" y="830"/>
                  </a:cubicBezTo>
                  <a:cubicBezTo>
                    <a:pt x="2052" y="772"/>
                    <a:pt x="1979" y="728"/>
                    <a:pt x="1877" y="713"/>
                  </a:cubicBezTo>
                  <a:cubicBezTo>
                    <a:pt x="1790" y="699"/>
                    <a:pt x="1688" y="684"/>
                    <a:pt x="1586" y="684"/>
                  </a:cubicBezTo>
                  <a:cubicBezTo>
                    <a:pt x="1484" y="684"/>
                    <a:pt x="1368" y="699"/>
                    <a:pt x="1281" y="742"/>
                  </a:cubicBezTo>
                  <a:cubicBezTo>
                    <a:pt x="1164" y="772"/>
                    <a:pt x="1106" y="815"/>
                    <a:pt x="1034" y="888"/>
                  </a:cubicBezTo>
                  <a:cubicBezTo>
                    <a:pt x="946" y="932"/>
                    <a:pt x="903" y="1033"/>
                    <a:pt x="859" y="1121"/>
                  </a:cubicBezTo>
                  <a:cubicBezTo>
                    <a:pt x="830" y="1208"/>
                    <a:pt x="801" y="1324"/>
                    <a:pt x="801" y="1441"/>
                  </a:cubicBezTo>
                  <a:cubicBezTo>
                    <a:pt x="801" y="1557"/>
                    <a:pt x="830" y="1644"/>
                    <a:pt x="859" y="1717"/>
                  </a:cubicBezTo>
                  <a:cubicBezTo>
                    <a:pt x="888" y="1804"/>
                    <a:pt x="932" y="1862"/>
                    <a:pt x="990" y="1921"/>
                  </a:cubicBezTo>
                  <a:cubicBezTo>
                    <a:pt x="1048" y="1950"/>
                    <a:pt x="1121" y="2008"/>
                    <a:pt x="1194" y="2022"/>
                  </a:cubicBezTo>
                  <a:cubicBezTo>
                    <a:pt x="1281" y="2051"/>
                    <a:pt x="1354" y="2066"/>
                    <a:pt x="1441" y="2066"/>
                  </a:cubicBezTo>
                  <a:cubicBezTo>
                    <a:pt x="1499" y="2066"/>
                    <a:pt x="1557" y="2060"/>
                    <a:pt x="1615" y="2060"/>
                  </a:cubicBezTo>
                  <a:cubicBezTo>
                    <a:pt x="1644" y="2060"/>
                    <a:pt x="1673" y="2061"/>
                    <a:pt x="1703" y="2066"/>
                  </a:cubicBezTo>
                  <a:cubicBezTo>
                    <a:pt x="1775" y="2037"/>
                    <a:pt x="1833" y="2008"/>
                    <a:pt x="1863" y="1993"/>
                  </a:cubicBezTo>
                  <a:cubicBezTo>
                    <a:pt x="1921" y="2037"/>
                    <a:pt x="1993" y="2066"/>
                    <a:pt x="2066" y="2081"/>
                  </a:cubicBezTo>
                  <a:cubicBezTo>
                    <a:pt x="2139" y="2095"/>
                    <a:pt x="2212" y="2095"/>
                    <a:pt x="2270" y="2095"/>
                  </a:cubicBezTo>
                  <a:cubicBezTo>
                    <a:pt x="2532" y="2095"/>
                    <a:pt x="2721" y="2008"/>
                    <a:pt x="2866" y="1862"/>
                  </a:cubicBezTo>
                  <a:cubicBezTo>
                    <a:pt x="2982" y="1702"/>
                    <a:pt x="3070" y="1484"/>
                    <a:pt x="3070" y="1208"/>
                  </a:cubicBezTo>
                  <a:cubicBezTo>
                    <a:pt x="3070" y="1019"/>
                    <a:pt x="3026" y="859"/>
                    <a:pt x="2953" y="713"/>
                  </a:cubicBezTo>
                  <a:cubicBezTo>
                    <a:pt x="2881" y="568"/>
                    <a:pt x="2779" y="437"/>
                    <a:pt x="2648" y="335"/>
                  </a:cubicBezTo>
                  <a:cubicBezTo>
                    <a:pt x="2517" y="248"/>
                    <a:pt x="2372" y="146"/>
                    <a:pt x="2197" y="103"/>
                  </a:cubicBezTo>
                  <a:cubicBezTo>
                    <a:pt x="2023" y="44"/>
                    <a:pt x="1833"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456166" y="3185918"/>
              <a:ext cx="128368" cy="102016"/>
            </a:xfrm>
            <a:custGeom>
              <a:rect b="b" l="l" r="r" t="t"/>
              <a:pathLst>
                <a:path extrusionOk="0" h="1804" w="2270">
                  <a:moveTo>
                    <a:pt x="2270" y="0"/>
                  </a:moveTo>
                  <a:lnTo>
                    <a:pt x="1" y="1309"/>
                  </a:lnTo>
                  <a:lnTo>
                    <a:pt x="2270" y="1804"/>
                  </a:lnTo>
                  <a:lnTo>
                    <a:pt x="2270" y="0"/>
                  </a:ln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8"/>
          <p:cNvGrpSpPr/>
          <p:nvPr/>
        </p:nvGrpSpPr>
        <p:grpSpPr>
          <a:xfrm>
            <a:off x="3968273" y="2485062"/>
            <a:ext cx="3470313" cy="804712"/>
            <a:chOff x="3815861" y="3319525"/>
            <a:chExt cx="3470313" cy="804712"/>
          </a:xfrm>
        </p:grpSpPr>
        <p:grpSp>
          <p:nvGrpSpPr>
            <p:cNvPr id="185" name="Google Shape;185;p18"/>
            <p:cNvGrpSpPr/>
            <p:nvPr/>
          </p:nvGrpSpPr>
          <p:grpSpPr>
            <a:xfrm>
              <a:off x="3815861" y="3319525"/>
              <a:ext cx="804632" cy="804712"/>
              <a:chOff x="5681300" y="2527747"/>
              <a:chExt cx="805840" cy="805840"/>
            </a:xfrm>
          </p:grpSpPr>
          <p:sp>
            <p:nvSpPr>
              <p:cNvPr id="186" name="Google Shape;186;p18"/>
              <p:cNvSpPr/>
              <p:nvPr/>
            </p:nvSpPr>
            <p:spPr>
              <a:xfrm>
                <a:off x="5681300" y="2527788"/>
                <a:ext cx="805800" cy="8058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rot="-5400000">
                <a:off x="5681340" y="2527747"/>
                <a:ext cx="805800" cy="805800"/>
              </a:xfrm>
              <a:prstGeom prst="pie">
                <a:avLst>
                  <a:gd fmla="val 0" name="adj1"/>
                  <a:gd fmla="val 13690492"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8"/>
            <p:cNvSpPr txBox="1"/>
            <p:nvPr/>
          </p:nvSpPr>
          <p:spPr>
            <a:xfrm>
              <a:off x="5198174" y="3507093"/>
              <a:ext cx="2088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Fira Sans Extra Condensed"/>
                  <a:ea typeface="Fira Sans Extra Condensed"/>
                  <a:cs typeface="Fira Sans Extra Condensed"/>
                  <a:sym typeface="Fira Sans Extra Condensed"/>
                </a:rPr>
                <a:t>Aligning outreach with client goals</a:t>
              </a:r>
              <a:endParaRPr b="1" sz="2000">
                <a:solidFill>
                  <a:schemeClr val="accent2"/>
                </a:solidFill>
                <a:latin typeface="Fira Sans Extra Condensed"/>
                <a:ea typeface="Fira Sans Extra Condensed"/>
                <a:cs typeface="Fira Sans Extra Condensed"/>
                <a:sym typeface="Fira Sans Extra Condensed"/>
              </a:endParaRPr>
            </a:p>
          </p:txBody>
        </p:sp>
      </p:grpSp>
      <p:grpSp>
        <p:nvGrpSpPr>
          <p:cNvPr id="189" name="Google Shape;189;p18"/>
          <p:cNvGrpSpPr/>
          <p:nvPr/>
        </p:nvGrpSpPr>
        <p:grpSpPr>
          <a:xfrm>
            <a:off x="3968281" y="1340980"/>
            <a:ext cx="3470318" cy="1070802"/>
            <a:chOff x="3815881" y="1340980"/>
            <a:chExt cx="3470318" cy="1070802"/>
          </a:xfrm>
        </p:grpSpPr>
        <p:grpSp>
          <p:nvGrpSpPr>
            <p:cNvPr id="190" name="Google Shape;190;p18"/>
            <p:cNvGrpSpPr/>
            <p:nvPr/>
          </p:nvGrpSpPr>
          <p:grpSpPr>
            <a:xfrm>
              <a:off x="3815881" y="1340980"/>
              <a:ext cx="804591" cy="804672"/>
              <a:chOff x="5681300" y="2527788"/>
              <a:chExt cx="805800" cy="805800"/>
            </a:xfrm>
          </p:grpSpPr>
          <p:sp>
            <p:nvSpPr>
              <p:cNvPr id="191" name="Google Shape;191;p18"/>
              <p:cNvSpPr/>
              <p:nvPr/>
            </p:nvSpPr>
            <p:spPr>
              <a:xfrm>
                <a:off x="5681300" y="2527788"/>
                <a:ext cx="805800" cy="8058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flipH="1">
                <a:off x="5681300" y="2527788"/>
                <a:ext cx="805800" cy="805800"/>
              </a:xfrm>
              <a:prstGeom prst="pie">
                <a:avLst>
                  <a:gd fmla="val 0"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8"/>
            <p:cNvGrpSpPr/>
            <p:nvPr/>
          </p:nvGrpSpPr>
          <p:grpSpPr>
            <a:xfrm>
              <a:off x="5198199" y="1492366"/>
              <a:ext cx="2088000" cy="919416"/>
              <a:chOff x="6389214" y="1644766"/>
              <a:chExt cx="2088000" cy="919416"/>
            </a:xfrm>
          </p:grpSpPr>
          <p:sp>
            <p:nvSpPr>
              <p:cNvPr id="194" name="Google Shape;194;p18"/>
              <p:cNvSpPr/>
              <p:nvPr/>
            </p:nvSpPr>
            <p:spPr>
              <a:xfrm>
                <a:off x="6389214" y="2062281"/>
                <a:ext cx="2088000" cy="501900"/>
              </a:xfrm>
              <a:prstGeom prst="rect">
                <a:avLst/>
              </a:prstGeom>
              <a:noFill/>
              <a:ln>
                <a:noFill/>
              </a:ln>
            </p:spPr>
            <p:txBody>
              <a:bodyPr anchorCtr="0" anchor="ctr" bIns="91425" lIns="90000" spcFirstLastPara="1" rIns="91425" wrap="square" tIns="91425">
                <a:noAutofit/>
              </a:bodyPr>
              <a:lstStyle/>
              <a:p>
                <a:pPr indent="0" lvl="0" marL="0" marR="0" rtl="0" algn="l">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p:txBody>
          </p:sp>
          <p:sp>
            <p:nvSpPr>
              <p:cNvPr id="195" name="Google Shape;195;p18"/>
              <p:cNvSpPr txBox="1"/>
              <p:nvPr/>
            </p:nvSpPr>
            <p:spPr>
              <a:xfrm>
                <a:off x="6389214" y="1644766"/>
                <a:ext cx="2088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Fira Sans Extra Condensed"/>
                    <a:ea typeface="Fira Sans Extra Condensed"/>
                    <a:cs typeface="Fira Sans Extra Condensed"/>
                    <a:sym typeface="Fira Sans Extra Condensed"/>
                  </a:rPr>
                  <a:t>Increasing media engagement</a:t>
                </a:r>
                <a:endParaRPr b="1" sz="2000">
                  <a:solidFill>
                    <a:schemeClr val="lt2"/>
                  </a:solidFill>
                  <a:latin typeface="Fira Sans Extra Condensed"/>
                  <a:ea typeface="Fira Sans Extra Condensed"/>
                  <a:cs typeface="Fira Sans Extra Condensed"/>
                  <a:sym typeface="Fira Sans Extra Condensed"/>
                </a:endParaRPr>
              </a:p>
            </p:txBody>
          </p:sp>
        </p:grpSp>
      </p:grpSp>
      <p:grpSp>
        <p:nvGrpSpPr>
          <p:cNvPr id="196" name="Google Shape;196;p18"/>
          <p:cNvGrpSpPr/>
          <p:nvPr/>
        </p:nvGrpSpPr>
        <p:grpSpPr>
          <a:xfrm>
            <a:off x="411579" y="1190479"/>
            <a:ext cx="3620069" cy="1221298"/>
            <a:chOff x="259179" y="1190479"/>
            <a:chExt cx="3620069" cy="1221298"/>
          </a:xfrm>
        </p:grpSpPr>
        <p:grpSp>
          <p:nvGrpSpPr>
            <p:cNvPr id="197" name="Google Shape;197;p18"/>
            <p:cNvGrpSpPr/>
            <p:nvPr/>
          </p:nvGrpSpPr>
          <p:grpSpPr>
            <a:xfrm flipH="1">
              <a:off x="259179" y="1190479"/>
              <a:ext cx="1105639" cy="1105750"/>
              <a:chOff x="5530565" y="2377075"/>
              <a:chExt cx="1107300" cy="1107300"/>
            </a:xfrm>
          </p:grpSpPr>
          <p:sp>
            <p:nvSpPr>
              <p:cNvPr id="198" name="Google Shape;198;p18"/>
              <p:cNvSpPr/>
              <p:nvPr/>
            </p:nvSpPr>
            <p:spPr>
              <a:xfrm>
                <a:off x="5681300" y="2527788"/>
                <a:ext cx="805800" cy="8058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rot="-1878676">
                <a:off x="5681281" y="2527791"/>
                <a:ext cx="805870" cy="805870"/>
              </a:xfrm>
              <a:prstGeom prst="pie">
                <a:avLst>
                  <a:gd fmla="val 0" name="adj1"/>
                  <a:gd fmla="val 1810629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8"/>
            <p:cNvGrpSpPr/>
            <p:nvPr/>
          </p:nvGrpSpPr>
          <p:grpSpPr>
            <a:xfrm>
              <a:off x="1791249" y="1492366"/>
              <a:ext cx="2088000" cy="919411"/>
              <a:chOff x="2296464" y="1644761"/>
              <a:chExt cx="2088000" cy="919411"/>
            </a:xfrm>
          </p:grpSpPr>
          <p:sp>
            <p:nvSpPr>
              <p:cNvPr id="201" name="Google Shape;201;p18"/>
              <p:cNvSpPr/>
              <p:nvPr/>
            </p:nvSpPr>
            <p:spPr>
              <a:xfrm>
                <a:off x="2296464" y="2062272"/>
                <a:ext cx="2088000" cy="5019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p:txBody>
          </p:sp>
          <p:sp>
            <p:nvSpPr>
              <p:cNvPr id="202" name="Google Shape;202;p18"/>
              <p:cNvSpPr txBox="1"/>
              <p:nvPr/>
            </p:nvSpPr>
            <p:spPr>
              <a:xfrm>
                <a:off x="2296464" y="1644761"/>
                <a:ext cx="2088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Fira Sans Extra Condensed"/>
                    <a:ea typeface="Fira Sans Extra Condensed"/>
                    <a:cs typeface="Fira Sans Extra Condensed"/>
                    <a:sym typeface="Fira Sans Extra Condensed"/>
                  </a:rPr>
                  <a:t>Data-driven content</a:t>
                </a:r>
                <a:endParaRPr b="1" sz="2000">
                  <a:solidFill>
                    <a:schemeClr val="dk2"/>
                  </a:solidFill>
                  <a:latin typeface="Fira Sans Extra Condensed"/>
                  <a:ea typeface="Fira Sans Extra Condensed"/>
                  <a:cs typeface="Fira Sans Extra Condensed"/>
                  <a:sym typeface="Fira Sans Extra Condensed"/>
                </a:endParaRPr>
              </a:p>
            </p:txBody>
          </p:sp>
        </p:grpSp>
      </p:grpSp>
      <p:grpSp>
        <p:nvGrpSpPr>
          <p:cNvPr id="203" name="Google Shape;203;p18"/>
          <p:cNvGrpSpPr/>
          <p:nvPr/>
        </p:nvGrpSpPr>
        <p:grpSpPr>
          <a:xfrm>
            <a:off x="562073" y="2265324"/>
            <a:ext cx="3469571" cy="1078388"/>
            <a:chOff x="409698" y="3045849"/>
            <a:chExt cx="3469571" cy="1078388"/>
          </a:xfrm>
        </p:grpSpPr>
        <p:grpSp>
          <p:nvGrpSpPr>
            <p:cNvPr id="204" name="Google Shape;204;p18"/>
            <p:cNvGrpSpPr/>
            <p:nvPr/>
          </p:nvGrpSpPr>
          <p:grpSpPr>
            <a:xfrm>
              <a:off x="409698" y="3319525"/>
              <a:ext cx="804632" cy="804712"/>
              <a:chOff x="5681300" y="2527788"/>
              <a:chExt cx="805840" cy="805840"/>
            </a:xfrm>
          </p:grpSpPr>
          <p:sp>
            <p:nvSpPr>
              <p:cNvPr id="205" name="Google Shape;205;p18"/>
              <p:cNvSpPr/>
              <p:nvPr/>
            </p:nvSpPr>
            <p:spPr>
              <a:xfrm>
                <a:off x="5681300" y="2527788"/>
                <a:ext cx="805800" cy="8058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rot="-5400000">
                <a:off x="5681340" y="2527828"/>
                <a:ext cx="805800" cy="805800"/>
              </a:xfrm>
              <a:prstGeom prst="pie">
                <a:avLst>
                  <a:gd fmla="val 0" name="adj1"/>
                  <a:gd fmla="val 8830051"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8"/>
            <p:cNvGrpSpPr/>
            <p:nvPr/>
          </p:nvGrpSpPr>
          <p:grpSpPr>
            <a:xfrm>
              <a:off x="1791249" y="3045849"/>
              <a:ext cx="2088021" cy="854682"/>
              <a:chOff x="2296450" y="2969638"/>
              <a:chExt cx="2088021" cy="854682"/>
            </a:xfrm>
          </p:grpSpPr>
          <p:sp>
            <p:nvSpPr>
              <p:cNvPr id="208" name="Google Shape;208;p18"/>
              <p:cNvSpPr txBox="1"/>
              <p:nvPr/>
            </p:nvSpPr>
            <p:spPr>
              <a:xfrm>
                <a:off x="2296450" y="3394720"/>
                <a:ext cx="2088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Enhancing</a:t>
                </a:r>
                <a:r>
                  <a:rPr b="1" lang="en" sz="2000">
                    <a:solidFill>
                      <a:schemeClr val="accent1"/>
                    </a:solidFill>
                    <a:latin typeface="Fira Sans Extra Condensed"/>
                    <a:ea typeface="Fira Sans Extra Condensed"/>
                    <a:cs typeface="Fira Sans Extra Condensed"/>
                    <a:sym typeface="Fira Sans Extra Condensed"/>
                  </a:rPr>
                  <a:t> communication</a:t>
                </a:r>
                <a:endParaRPr b="1" sz="2000">
                  <a:solidFill>
                    <a:schemeClr val="accent1"/>
                  </a:solidFill>
                  <a:latin typeface="Fira Sans Extra Condensed"/>
                  <a:ea typeface="Fira Sans Extra Condensed"/>
                  <a:cs typeface="Fira Sans Extra Condensed"/>
                  <a:sym typeface="Fira Sans Extra Condensed"/>
                </a:endParaRPr>
              </a:p>
            </p:txBody>
          </p:sp>
          <p:sp>
            <p:nvSpPr>
              <p:cNvPr id="209" name="Google Shape;209;p18"/>
              <p:cNvSpPr txBox="1"/>
              <p:nvPr/>
            </p:nvSpPr>
            <p:spPr>
              <a:xfrm>
                <a:off x="2296471" y="2969638"/>
                <a:ext cx="20880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1"/>
                  </a:solidFill>
                  <a:latin typeface="Fira Sans Extra Condensed"/>
                  <a:ea typeface="Fira Sans Extra Condensed"/>
                  <a:cs typeface="Fira Sans Extra Condensed"/>
                  <a:sym typeface="Fira Sans Extra Condensed"/>
                </a:endParaRPr>
              </a:p>
            </p:txBody>
          </p:sp>
        </p:grpSp>
      </p:grpSp>
      <p:sp>
        <p:nvSpPr>
          <p:cNvPr id="210" name="Google Shape;210;p18"/>
          <p:cNvSpPr txBox="1"/>
          <p:nvPr>
            <p:ph type="title"/>
          </p:nvPr>
        </p:nvSpPr>
        <p:spPr>
          <a:xfrm>
            <a:off x="448975" y="410350"/>
            <a:ext cx="8237700" cy="2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Goals &amp; Objectives</a:t>
            </a:r>
            <a:endParaRPr/>
          </a:p>
        </p:txBody>
      </p:sp>
      <p:grpSp>
        <p:nvGrpSpPr>
          <p:cNvPr id="211" name="Google Shape;211;p18"/>
          <p:cNvGrpSpPr/>
          <p:nvPr/>
        </p:nvGrpSpPr>
        <p:grpSpPr>
          <a:xfrm>
            <a:off x="1407017" y="1495272"/>
            <a:ext cx="496374" cy="496085"/>
            <a:chOff x="-61351725" y="3372400"/>
            <a:chExt cx="310350" cy="310150"/>
          </a:xfrm>
        </p:grpSpPr>
        <p:sp>
          <p:nvSpPr>
            <p:cNvPr id="212" name="Google Shape;212;p18"/>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8"/>
          <p:cNvSpPr/>
          <p:nvPr/>
        </p:nvSpPr>
        <p:spPr>
          <a:xfrm>
            <a:off x="1407021" y="3212893"/>
            <a:ext cx="368186" cy="287081"/>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8"/>
          <p:cNvGrpSpPr/>
          <p:nvPr/>
        </p:nvGrpSpPr>
        <p:grpSpPr>
          <a:xfrm>
            <a:off x="4877655" y="1560137"/>
            <a:ext cx="368186" cy="366364"/>
            <a:chOff x="-62151950" y="4111775"/>
            <a:chExt cx="318225" cy="316650"/>
          </a:xfrm>
        </p:grpSpPr>
        <p:sp>
          <p:nvSpPr>
            <p:cNvPr id="217" name="Google Shape;217;p18"/>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8"/>
          <p:cNvGrpSpPr/>
          <p:nvPr/>
        </p:nvGrpSpPr>
        <p:grpSpPr>
          <a:xfrm>
            <a:off x="4886706" y="2712372"/>
            <a:ext cx="350079" cy="350079"/>
            <a:chOff x="2037825" y="3254050"/>
            <a:chExt cx="296175" cy="296175"/>
          </a:xfrm>
        </p:grpSpPr>
        <p:sp>
          <p:nvSpPr>
            <p:cNvPr id="222" name="Google Shape;222;p18"/>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8"/>
          <p:cNvSpPr/>
          <p:nvPr/>
        </p:nvSpPr>
        <p:spPr>
          <a:xfrm>
            <a:off x="7658695" y="2165325"/>
            <a:ext cx="104949" cy="92370"/>
          </a:xfrm>
          <a:custGeom>
            <a:rect b="b" l="l" r="r" t="t"/>
            <a:pathLst>
              <a:path extrusionOk="0" h="1755" w="1994">
                <a:moveTo>
                  <a:pt x="992" y="1"/>
                </a:moveTo>
                <a:cubicBezTo>
                  <a:pt x="712" y="1"/>
                  <a:pt x="434" y="136"/>
                  <a:pt x="263" y="388"/>
                </a:cubicBezTo>
                <a:cubicBezTo>
                  <a:pt x="1" y="781"/>
                  <a:pt x="103" y="1334"/>
                  <a:pt x="510" y="1610"/>
                </a:cubicBezTo>
                <a:cubicBezTo>
                  <a:pt x="656" y="1707"/>
                  <a:pt x="823" y="1754"/>
                  <a:pt x="990" y="1754"/>
                </a:cubicBezTo>
                <a:cubicBezTo>
                  <a:pt x="1273" y="1754"/>
                  <a:pt x="1552" y="1619"/>
                  <a:pt x="1717" y="1363"/>
                </a:cubicBezTo>
                <a:cubicBezTo>
                  <a:pt x="1993" y="970"/>
                  <a:pt x="1892" y="418"/>
                  <a:pt x="1484" y="156"/>
                </a:cubicBezTo>
                <a:cubicBezTo>
                  <a:pt x="1335" y="51"/>
                  <a:pt x="1164" y="1"/>
                  <a:pt x="992" y="1"/>
                </a:cubicBezTo>
                <a:close/>
              </a:path>
            </a:pathLst>
          </a:custGeom>
          <a:solidFill>
            <a:srgbClr val="FFF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639590" y="1833693"/>
            <a:ext cx="62054" cy="55001"/>
          </a:xfrm>
          <a:custGeom>
            <a:rect b="b" l="l" r="r" t="t"/>
            <a:pathLst>
              <a:path extrusionOk="0" h="1045" w="1179">
                <a:moveTo>
                  <a:pt x="606" y="1"/>
                </a:moveTo>
                <a:cubicBezTo>
                  <a:pt x="434" y="1"/>
                  <a:pt x="262" y="84"/>
                  <a:pt x="160" y="232"/>
                </a:cubicBezTo>
                <a:cubicBezTo>
                  <a:pt x="0" y="465"/>
                  <a:pt x="73" y="799"/>
                  <a:pt x="306" y="959"/>
                </a:cubicBezTo>
                <a:cubicBezTo>
                  <a:pt x="391" y="1017"/>
                  <a:pt x="489" y="1045"/>
                  <a:pt x="587" y="1045"/>
                </a:cubicBezTo>
                <a:cubicBezTo>
                  <a:pt x="759" y="1045"/>
                  <a:pt x="931" y="962"/>
                  <a:pt x="1033" y="814"/>
                </a:cubicBezTo>
                <a:cubicBezTo>
                  <a:pt x="1178" y="581"/>
                  <a:pt x="1120" y="246"/>
                  <a:pt x="887" y="86"/>
                </a:cubicBezTo>
                <a:cubicBezTo>
                  <a:pt x="803" y="28"/>
                  <a:pt x="704" y="1"/>
                  <a:pt x="606"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7716116" y="1875535"/>
            <a:ext cx="93475" cy="66264"/>
          </a:xfrm>
          <a:custGeom>
            <a:rect b="b" l="l" r="r" t="t"/>
            <a:pathLst>
              <a:path extrusionOk="0" h="1259" w="1776">
                <a:moveTo>
                  <a:pt x="146" y="0"/>
                </a:moveTo>
                <a:cubicBezTo>
                  <a:pt x="100" y="0"/>
                  <a:pt x="56" y="18"/>
                  <a:pt x="30" y="62"/>
                </a:cubicBezTo>
                <a:cubicBezTo>
                  <a:pt x="1" y="135"/>
                  <a:pt x="1" y="222"/>
                  <a:pt x="73" y="251"/>
                </a:cubicBezTo>
                <a:lnTo>
                  <a:pt x="1528" y="1240"/>
                </a:lnTo>
                <a:cubicBezTo>
                  <a:pt x="1550" y="1252"/>
                  <a:pt x="1579" y="1259"/>
                  <a:pt x="1608" y="1259"/>
                </a:cubicBezTo>
                <a:cubicBezTo>
                  <a:pt x="1654" y="1259"/>
                  <a:pt x="1699" y="1241"/>
                  <a:pt x="1717" y="1197"/>
                </a:cubicBezTo>
                <a:cubicBezTo>
                  <a:pt x="1775" y="1124"/>
                  <a:pt x="1761" y="1037"/>
                  <a:pt x="1688" y="1008"/>
                </a:cubicBezTo>
                <a:lnTo>
                  <a:pt x="233" y="19"/>
                </a:lnTo>
                <a:cubicBezTo>
                  <a:pt x="205" y="7"/>
                  <a:pt x="175" y="0"/>
                  <a:pt x="146"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7698537" y="1900167"/>
            <a:ext cx="125581" cy="87580"/>
          </a:xfrm>
          <a:custGeom>
            <a:rect b="b" l="l" r="r" t="t"/>
            <a:pathLst>
              <a:path extrusionOk="0" h="1664" w="2386">
                <a:moveTo>
                  <a:pt x="135" y="1"/>
                </a:moveTo>
                <a:cubicBezTo>
                  <a:pt x="95" y="1"/>
                  <a:pt x="60" y="19"/>
                  <a:pt x="44" y="60"/>
                </a:cubicBezTo>
                <a:cubicBezTo>
                  <a:pt x="0" y="132"/>
                  <a:pt x="0" y="220"/>
                  <a:pt x="73" y="263"/>
                </a:cubicBezTo>
                <a:lnTo>
                  <a:pt x="2124" y="1645"/>
                </a:lnTo>
                <a:cubicBezTo>
                  <a:pt x="2152" y="1656"/>
                  <a:pt x="2182" y="1663"/>
                  <a:pt x="2211" y="1663"/>
                </a:cubicBezTo>
                <a:cubicBezTo>
                  <a:pt x="2257" y="1663"/>
                  <a:pt x="2300" y="1646"/>
                  <a:pt x="2327" y="1601"/>
                </a:cubicBezTo>
                <a:cubicBezTo>
                  <a:pt x="2385" y="1558"/>
                  <a:pt x="2371" y="1456"/>
                  <a:pt x="2298" y="1412"/>
                </a:cubicBezTo>
                <a:lnTo>
                  <a:pt x="233" y="31"/>
                </a:lnTo>
                <a:cubicBezTo>
                  <a:pt x="201" y="12"/>
                  <a:pt x="167" y="1"/>
                  <a:pt x="13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681695" y="1926062"/>
            <a:ext cx="124792" cy="87686"/>
          </a:xfrm>
          <a:custGeom>
            <a:rect b="b" l="l" r="r" t="t"/>
            <a:pathLst>
              <a:path extrusionOk="0" h="1666" w="2371">
                <a:moveTo>
                  <a:pt x="145" y="0"/>
                </a:moveTo>
                <a:cubicBezTo>
                  <a:pt x="99" y="0"/>
                  <a:pt x="56" y="18"/>
                  <a:pt x="29" y="62"/>
                </a:cubicBezTo>
                <a:cubicBezTo>
                  <a:pt x="0" y="135"/>
                  <a:pt x="0" y="222"/>
                  <a:pt x="58" y="266"/>
                </a:cubicBezTo>
                <a:lnTo>
                  <a:pt x="2124" y="1647"/>
                </a:lnTo>
                <a:cubicBezTo>
                  <a:pt x="2152" y="1659"/>
                  <a:pt x="2182" y="1666"/>
                  <a:pt x="2211" y="1666"/>
                </a:cubicBezTo>
                <a:cubicBezTo>
                  <a:pt x="2257" y="1666"/>
                  <a:pt x="2301" y="1648"/>
                  <a:pt x="2327" y="1604"/>
                </a:cubicBezTo>
                <a:cubicBezTo>
                  <a:pt x="2371" y="1531"/>
                  <a:pt x="2356" y="1444"/>
                  <a:pt x="2284" y="1400"/>
                </a:cubicBezTo>
                <a:lnTo>
                  <a:pt x="233" y="19"/>
                </a:lnTo>
                <a:cubicBezTo>
                  <a:pt x="205" y="7"/>
                  <a:pt x="174" y="0"/>
                  <a:pt x="14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7664063" y="1950693"/>
            <a:ext cx="46738" cy="35369"/>
          </a:xfrm>
          <a:custGeom>
            <a:rect b="b" l="l" r="r" t="t"/>
            <a:pathLst>
              <a:path extrusionOk="0" h="672" w="888">
                <a:moveTo>
                  <a:pt x="135" y="1"/>
                </a:moveTo>
                <a:cubicBezTo>
                  <a:pt x="93" y="1"/>
                  <a:pt x="54" y="19"/>
                  <a:pt x="30" y="60"/>
                </a:cubicBezTo>
                <a:cubicBezTo>
                  <a:pt x="1" y="132"/>
                  <a:pt x="1" y="234"/>
                  <a:pt x="73" y="263"/>
                </a:cubicBezTo>
                <a:lnTo>
                  <a:pt x="641" y="641"/>
                </a:lnTo>
                <a:cubicBezTo>
                  <a:pt x="672" y="660"/>
                  <a:pt x="707" y="671"/>
                  <a:pt x="739" y="671"/>
                </a:cubicBezTo>
                <a:cubicBezTo>
                  <a:pt x="781" y="671"/>
                  <a:pt x="820" y="653"/>
                  <a:pt x="844" y="612"/>
                </a:cubicBezTo>
                <a:cubicBezTo>
                  <a:pt x="888" y="540"/>
                  <a:pt x="873" y="452"/>
                  <a:pt x="801" y="409"/>
                </a:cubicBezTo>
                <a:lnTo>
                  <a:pt x="233" y="31"/>
                </a:lnTo>
                <a:cubicBezTo>
                  <a:pt x="202" y="11"/>
                  <a:pt x="167" y="1"/>
                  <a:pt x="13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8"/>
          <p:cNvGrpSpPr/>
          <p:nvPr/>
        </p:nvGrpSpPr>
        <p:grpSpPr>
          <a:xfrm>
            <a:off x="7400009" y="1074850"/>
            <a:ext cx="1334293" cy="3323053"/>
            <a:chOff x="7400150" y="1074850"/>
            <a:chExt cx="1334293" cy="3323053"/>
          </a:xfrm>
        </p:grpSpPr>
        <p:sp>
          <p:nvSpPr>
            <p:cNvPr id="235" name="Google Shape;235;p18"/>
            <p:cNvSpPr/>
            <p:nvPr/>
          </p:nvSpPr>
          <p:spPr>
            <a:xfrm>
              <a:off x="7400150" y="1074850"/>
              <a:ext cx="1334293" cy="1389047"/>
            </a:xfrm>
            <a:custGeom>
              <a:rect b="b" l="l" r="r" t="t"/>
              <a:pathLst>
                <a:path extrusionOk="0" h="25955" w="23489">
                  <a:moveTo>
                    <a:pt x="13411" y="0"/>
                  </a:moveTo>
                  <a:cubicBezTo>
                    <a:pt x="12945" y="0"/>
                    <a:pt x="12483" y="222"/>
                    <a:pt x="12202" y="629"/>
                  </a:cubicBezTo>
                  <a:lnTo>
                    <a:pt x="451" y="17966"/>
                  </a:lnTo>
                  <a:cubicBezTo>
                    <a:pt x="0" y="18620"/>
                    <a:pt x="189" y="19522"/>
                    <a:pt x="844" y="19973"/>
                  </a:cubicBezTo>
                  <a:lnTo>
                    <a:pt x="9279" y="25703"/>
                  </a:lnTo>
                  <a:cubicBezTo>
                    <a:pt x="9526" y="25873"/>
                    <a:pt x="9808" y="25954"/>
                    <a:pt x="10087" y="25954"/>
                  </a:cubicBezTo>
                  <a:cubicBezTo>
                    <a:pt x="10549" y="25954"/>
                    <a:pt x="11005" y="25733"/>
                    <a:pt x="11286" y="25325"/>
                  </a:cubicBezTo>
                  <a:lnTo>
                    <a:pt x="23038" y="8003"/>
                  </a:lnTo>
                  <a:cubicBezTo>
                    <a:pt x="23489" y="7320"/>
                    <a:pt x="23314" y="6418"/>
                    <a:pt x="22660" y="5982"/>
                  </a:cubicBezTo>
                  <a:lnTo>
                    <a:pt x="14224" y="251"/>
                  </a:lnTo>
                  <a:cubicBezTo>
                    <a:pt x="13977" y="81"/>
                    <a:pt x="13693" y="0"/>
                    <a:pt x="13411" y="0"/>
                  </a:cubicBezTo>
                  <a:close/>
                </a:path>
              </a:pathLst>
            </a:custGeom>
            <a:solidFill>
              <a:srgbClr val="BDA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7524038" y="1120661"/>
              <a:ext cx="1160810" cy="1196223"/>
            </a:xfrm>
            <a:custGeom>
              <a:rect b="b" l="l" r="r" t="t"/>
              <a:pathLst>
                <a:path extrusionOk="0" h="22352" w="20435">
                  <a:moveTo>
                    <a:pt x="11300" y="0"/>
                  </a:moveTo>
                  <a:cubicBezTo>
                    <a:pt x="10935" y="0"/>
                    <a:pt x="10579" y="174"/>
                    <a:pt x="10370" y="501"/>
                  </a:cubicBezTo>
                  <a:lnTo>
                    <a:pt x="350" y="15292"/>
                  </a:lnTo>
                  <a:cubicBezTo>
                    <a:pt x="1" y="15816"/>
                    <a:pt x="132" y="16528"/>
                    <a:pt x="655" y="16863"/>
                  </a:cubicBezTo>
                  <a:lnTo>
                    <a:pt x="8480" y="22157"/>
                  </a:lnTo>
                  <a:cubicBezTo>
                    <a:pt x="8677" y="22288"/>
                    <a:pt x="8901" y="22352"/>
                    <a:pt x="9121" y="22352"/>
                  </a:cubicBezTo>
                  <a:cubicBezTo>
                    <a:pt x="9486" y="22352"/>
                    <a:pt x="9842" y="22178"/>
                    <a:pt x="10051" y="21851"/>
                  </a:cubicBezTo>
                  <a:lnTo>
                    <a:pt x="20071" y="7075"/>
                  </a:lnTo>
                  <a:cubicBezTo>
                    <a:pt x="20435" y="6536"/>
                    <a:pt x="20289" y="5838"/>
                    <a:pt x="19766" y="5475"/>
                  </a:cubicBezTo>
                  <a:lnTo>
                    <a:pt x="17904" y="4209"/>
                  </a:lnTo>
                  <a:cubicBezTo>
                    <a:pt x="17839" y="4171"/>
                    <a:pt x="17766" y="4152"/>
                    <a:pt x="17694" y="4152"/>
                  </a:cubicBezTo>
                  <a:cubicBezTo>
                    <a:pt x="17572" y="4152"/>
                    <a:pt x="17454" y="4207"/>
                    <a:pt x="17381" y="4326"/>
                  </a:cubicBezTo>
                  <a:cubicBezTo>
                    <a:pt x="17317" y="4435"/>
                    <a:pt x="17197" y="4492"/>
                    <a:pt x="17074" y="4492"/>
                  </a:cubicBezTo>
                  <a:cubicBezTo>
                    <a:pt x="16999" y="4492"/>
                    <a:pt x="16923" y="4471"/>
                    <a:pt x="16857" y="4428"/>
                  </a:cubicBezTo>
                  <a:lnTo>
                    <a:pt x="14021" y="2508"/>
                  </a:lnTo>
                  <a:cubicBezTo>
                    <a:pt x="13832" y="2391"/>
                    <a:pt x="13803" y="2159"/>
                    <a:pt x="13905" y="1984"/>
                  </a:cubicBezTo>
                  <a:cubicBezTo>
                    <a:pt x="14021" y="1795"/>
                    <a:pt x="13977" y="1562"/>
                    <a:pt x="13803" y="1446"/>
                  </a:cubicBezTo>
                  <a:lnTo>
                    <a:pt x="11941" y="195"/>
                  </a:lnTo>
                  <a:cubicBezTo>
                    <a:pt x="11744" y="64"/>
                    <a:pt x="11520" y="0"/>
                    <a:pt x="11300" y="0"/>
                  </a:cubicBezTo>
                  <a:close/>
                </a:path>
              </a:pathLst>
            </a:custGeom>
            <a:solidFill>
              <a:srgbClr val="FFF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7678542" y="1239255"/>
              <a:ext cx="919559" cy="863291"/>
            </a:xfrm>
            <a:custGeom>
              <a:rect b="b" l="l" r="r" t="t"/>
              <a:pathLst>
                <a:path extrusionOk="0" h="16131" w="16188">
                  <a:moveTo>
                    <a:pt x="6472" y="1"/>
                  </a:moveTo>
                  <a:lnTo>
                    <a:pt x="0" y="9556"/>
                  </a:lnTo>
                  <a:lnTo>
                    <a:pt x="9701" y="16130"/>
                  </a:lnTo>
                  <a:lnTo>
                    <a:pt x="16188" y="6575"/>
                  </a:lnTo>
                  <a:lnTo>
                    <a:pt x="64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7856166" y="1486023"/>
              <a:ext cx="563506" cy="370555"/>
            </a:xfrm>
            <a:custGeom>
              <a:rect b="b" l="l" r="r" t="t"/>
              <a:pathLst>
                <a:path extrusionOk="0" h="6924" w="9920">
                  <a:moveTo>
                    <a:pt x="218" y="0"/>
                  </a:moveTo>
                  <a:lnTo>
                    <a:pt x="0" y="335"/>
                  </a:lnTo>
                  <a:lnTo>
                    <a:pt x="9701" y="6923"/>
                  </a:lnTo>
                  <a:lnTo>
                    <a:pt x="9919" y="6589"/>
                  </a:lnTo>
                  <a:lnTo>
                    <a:pt x="218" y="0"/>
                  </a:lnTo>
                  <a:close/>
                </a:path>
              </a:pathLst>
            </a:custGeom>
            <a:solidFill>
              <a:srgbClr val="FFF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8353478" y="1239576"/>
              <a:ext cx="128152" cy="85682"/>
            </a:xfrm>
            <a:custGeom>
              <a:rect b="b" l="l" r="r" t="t"/>
              <a:pathLst>
                <a:path extrusionOk="0" h="1601" w="2256">
                  <a:moveTo>
                    <a:pt x="202" y="0"/>
                  </a:moveTo>
                  <a:cubicBezTo>
                    <a:pt x="145" y="0"/>
                    <a:pt x="87" y="26"/>
                    <a:pt x="59" y="82"/>
                  </a:cubicBezTo>
                  <a:cubicBezTo>
                    <a:pt x="1" y="155"/>
                    <a:pt x="15" y="271"/>
                    <a:pt x="103" y="315"/>
                  </a:cubicBezTo>
                  <a:lnTo>
                    <a:pt x="1964" y="1566"/>
                  </a:lnTo>
                  <a:cubicBezTo>
                    <a:pt x="1993" y="1589"/>
                    <a:pt x="2027" y="1601"/>
                    <a:pt x="2061" y="1601"/>
                  </a:cubicBezTo>
                  <a:cubicBezTo>
                    <a:pt x="2111" y="1601"/>
                    <a:pt x="2162" y="1574"/>
                    <a:pt x="2197" y="1522"/>
                  </a:cubicBezTo>
                  <a:cubicBezTo>
                    <a:pt x="2255" y="1449"/>
                    <a:pt x="2211" y="1333"/>
                    <a:pt x="2139" y="1289"/>
                  </a:cubicBezTo>
                  <a:lnTo>
                    <a:pt x="292" y="24"/>
                  </a:lnTo>
                  <a:cubicBezTo>
                    <a:pt x="266" y="8"/>
                    <a:pt x="234" y="0"/>
                    <a:pt x="202" y="0"/>
                  </a:cubicBezTo>
                  <a:close/>
                </a:path>
              </a:pathLst>
            </a:custGeom>
            <a:solidFill>
              <a:srgbClr val="FFFE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7942450" y="1357796"/>
              <a:ext cx="333445" cy="291617"/>
            </a:xfrm>
            <a:custGeom>
              <a:rect b="b" l="l" r="r" t="t"/>
              <a:pathLst>
                <a:path extrusionOk="0" h="5449" w="5870">
                  <a:moveTo>
                    <a:pt x="2535" y="0"/>
                  </a:moveTo>
                  <a:cubicBezTo>
                    <a:pt x="2494" y="0"/>
                    <a:pt x="2455" y="19"/>
                    <a:pt x="2437" y="55"/>
                  </a:cubicBezTo>
                  <a:lnTo>
                    <a:pt x="2365" y="171"/>
                  </a:lnTo>
                  <a:cubicBezTo>
                    <a:pt x="2312" y="161"/>
                    <a:pt x="2260" y="155"/>
                    <a:pt x="2207" y="155"/>
                  </a:cubicBezTo>
                  <a:cubicBezTo>
                    <a:pt x="1969" y="155"/>
                    <a:pt x="1733" y="265"/>
                    <a:pt x="1506" y="491"/>
                  </a:cubicBezTo>
                  <a:cubicBezTo>
                    <a:pt x="1114" y="898"/>
                    <a:pt x="110" y="1873"/>
                    <a:pt x="38" y="2309"/>
                  </a:cubicBezTo>
                  <a:cubicBezTo>
                    <a:pt x="0" y="2503"/>
                    <a:pt x="262" y="2613"/>
                    <a:pt x="649" y="2613"/>
                  </a:cubicBezTo>
                  <a:cubicBezTo>
                    <a:pt x="1016" y="2613"/>
                    <a:pt x="1497" y="2514"/>
                    <a:pt x="1943" y="2295"/>
                  </a:cubicBezTo>
                  <a:cubicBezTo>
                    <a:pt x="1990" y="2271"/>
                    <a:pt x="2038" y="2260"/>
                    <a:pt x="2087" y="2260"/>
                  </a:cubicBezTo>
                  <a:cubicBezTo>
                    <a:pt x="2218" y="2260"/>
                    <a:pt x="2344" y="2341"/>
                    <a:pt x="2408" y="2469"/>
                  </a:cubicBezTo>
                  <a:cubicBezTo>
                    <a:pt x="2481" y="2644"/>
                    <a:pt x="2626" y="2804"/>
                    <a:pt x="2903" y="3007"/>
                  </a:cubicBezTo>
                  <a:cubicBezTo>
                    <a:pt x="3179" y="3196"/>
                    <a:pt x="3397" y="3254"/>
                    <a:pt x="3572" y="3269"/>
                  </a:cubicBezTo>
                  <a:cubicBezTo>
                    <a:pt x="3775" y="3269"/>
                    <a:pt x="3921" y="3443"/>
                    <a:pt x="3906" y="3633"/>
                  </a:cubicBezTo>
                  <a:cubicBezTo>
                    <a:pt x="3840" y="4559"/>
                    <a:pt x="4207" y="5449"/>
                    <a:pt x="4504" y="5449"/>
                  </a:cubicBezTo>
                  <a:cubicBezTo>
                    <a:pt x="4533" y="5449"/>
                    <a:pt x="4562" y="5440"/>
                    <a:pt x="4590" y="5421"/>
                  </a:cubicBezTo>
                  <a:cubicBezTo>
                    <a:pt x="4939" y="5203"/>
                    <a:pt x="5492" y="3894"/>
                    <a:pt x="5710" y="3385"/>
                  </a:cubicBezTo>
                  <a:cubicBezTo>
                    <a:pt x="5870" y="3036"/>
                    <a:pt x="5855" y="2716"/>
                    <a:pt x="5681" y="2454"/>
                  </a:cubicBezTo>
                  <a:lnTo>
                    <a:pt x="5753" y="2353"/>
                  </a:lnTo>
                  <a:cubicBezTo>
                    <a:pt x="5797" y="2295"/>
                    <a:pt x="5782" y="2207"/>
                    <a:pt x="5724" y="2164"/>
                  </a:cubicBezTo>
                  <a:lnTo>
                    <a:pt x="5375" y="1931"/>
                  </a:lnTo>
                  <a:cubicBezTo>
                    <a:pt x="5355" y="1916"/>
                    <a:pt x="5331" y="1909"/>
                    <a:pt x="5307" y="1909"/>
                  </a:cubicBezTo>
                  <a:cubicBezTo>
                    <a:pt x="5263" y="1909"/>
                    <a:pt x="5220" y="1932"/>
                    <a:pt x="5201" y="1960"/>
                  </a:cubicBezTo>
                  <a:lnTo>
                    <a:pt x="5142" y="2062"/>
                  </a:lnTo>
                  <a:cubicBezTo>
                    <a:pt x="4875" y="1969"/>
                    <a:pt x="4654" y="1959"/>
                    <a:pt x="4576" y="1959"/>
                  </a:cubicBezTo>
                  <a:cubicBezTo>
                    <a:pt x="4557" y="1959"/>
                    <a:pt x="4546" y="1960"/>
                    <a:pt x="4546" y="1960"/>
                  </a:cubicBezTo>
                  <a:lnTo>
                    <a:pt x="3892" y="1509"/>
                  </a:lnTo>
                  <a:lnTo>
                    <a:pt x="3237" y="1058"/>
                  </a:lnTo>
                  <a:cubicBezTo>
                    <a:pt x="3237" y="1058"/>
                    <a:pt x="3164" y="782"/>
                    <a:pt x="2946" y="535"/>
                  </a:cubicBezTo>
                  <a:lnTo>
                    <a:pt x="2990" y="433"/>
                  </a:lnTo>
                  <a:cubicBezTo>
                    <a:pt x="3034" y="389"/>
                    <a:pt x="3019" y="287"/>
                    <a:pt x="2961" y="258"/>
                  </a:cubicBezTo>
                  <a:lnTo>
                    <a:pt x="2612" y="26"/>
                  </a:lnTo>
                  <a:cubicBezTo>
                    <a:pt x="2589" y="8"/>
                    <a:pt x="2561" y="0"/>
                    <a:pt x="2535" y="0"/>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8061850" y="1392796"/>
              <a:ext cx="26528" cy="22156"/>
            </a:xfrm>
            <a:custGeom>
              <a:rect b="b" l="l" r="r" t="t"/>
              <a:pathLst>
                <a:path extrusionOk="0" h="414" w="467">
                  <a:moveTo>
                    <a:pt x="228" y="0"/>
                  </a:moveTo>
                  <a:cubicBezTo>
                    <a:pt x="160" y="0"/>
                    <a:pt x="95" y="35"/>
                    <a:pt x="59" y="99"/>
                  </a:cubicBezTo>
                  <a:cubicBezTo>
                    <a:pt x="1" y="186"/>
                    <a:pt x="30" y="317"/>
                    <a:pt x="117" y="390"/>
                  </a:cubicBezTo>
                  <a:cubicBezTo>
                    <a:pt x="148" y="405"/>
                    <a:pt x="185" y="414"/>
                    <a:pt x="223" y="414"/>
                  </a:cubicBezTo>
                  <a:cubicBezTo>
                    <a:pt x="291" y="414"/>
                    <a:pt x="361" y="387"/>
                    <a:pt x="408" y="332"/>
                  </a:cubicBezTo>
                  <a:cubicBezTo>
                    <a:pt x="466" y="244"/>
                    <a:pt x="437" y="113"/>
                    <a:pt x="350" y="41"/>
                  </a:cubicBezTo>
                  <a:cubicBezTo>
                    <a:pt x="311" y="13"/>
                    <a:pt x="269" y="0"/>
                    <a:pt x="228"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8036232" y="1428171"/>
              <a:ext cx="25676" cy="21621"/>
            </a:xfrm>
            <a:custGeom>
              <a:rect b="b" l="l" r="r" t="t"/>
              <a:pathLst>
                <a:path extrusionOk="0" h="404" w="452">
                  <a:moveTo>
                    <a:pt x="236" y="0"/>
                  </a:moveTo>
                  <a:cubicBezTo>
                    <a:pt x="170" y="0"/>
                    <a:pt x="104" y="30"/>
                    <a:pt x="59" y="92"/>
                  </a:cubicBezTo>
                  <a:cubicBezTo>
                    <a:pt x="1" y="180"/>
                    <a:pt x="15" y="310"/>
                    <a:pt x="117" y="369"/>
                  </a:cubicBezTo>
                  <a:cubicBezTo>
                    <a:pt x="152" y="392"/>
                    <a:pt x="194" y="404"/>
                    <a:pt x="236" y="404"/>
                  </a:cubicBezTo>
                  <a:cubicBezTo>
                    <a:pt x="300" y="404"/>
                    <a:pt x="364" y="377"/>
                    <a:pt x="408" y="325"/>
                  </a:cubicBezTo>
                  <a:cubicBezTo>
                    <a:pt x="452" y="223"/>
                    <a:pt x="437" y="107"/>
                    <a:pt x="350" y="34"/>
                  </a:cubicBezTo>
                  <a:cubicBezTo>
                    <a:pt x="316" y="12"/>
                    <a:pt x="276" y="0"/>
                    <a:pt x="236"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8067644" y="1422445"/>
              <a:ext cx="26471" cy="21835"/>
            </a:xfrm>
            <a:custGeom>
              <a:rect b="b" l="l" r="r" t="t"/>
              <a:pathLst>
                <a:path extrusionOk="0" h="408" w="466">
                  <a:moveTo>
                    <a:pt x="229" y="1"/>
                  </a:moveTo>
                  <a:cubicBezTo>
                    <a:pt x="161" y="1"/>
                    <a:pt x="91" y="27"/>
                    <a:pt x="44" y="83"/>
                  </a:cubicBezTo>
                  <a:cubicBezTo>
                    <a:pt x="1" y="170"/>
                    <a:pt x="15" y="301"/>
                    <a:pt x="102" y="374"/>
                  </a:cubicBezTo>
                  <a:cubicBezTo>
                    <a:pt x="136" y="396"/>
                    <a:pt x="176" y="408"/>
                    <a:pt x="217" y="408"/>
                  </a:cubicBezTo>
                  <a:cubicBezTo>
                    <a:pt x="282" y="408"/>
                    <a:pt x="349" y="378"/>
                    <a:pt x="393" y="316"/>
                  </a:cubicBezTo>
                  <a:cubicBezTo>
                    <a:pt x="466" y="228"/>
                    <a:pt x="451" y="98"/>
                    <a:pt x="335" y="25"/>
                  </a:cubicBezTo>
                  <a:cubicBezTo>
                    <a:pt x="304" y="9"/>
                    <a:pt x="267" y="1"/>
                    <a:pt x="229"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8029643" y="1399111"/>
              <a:ext cx="27323" cy="21621"/>
            </a:xfrm>
            <a:custGeom>
              <a:rect b="b" l="l" r="r" t="t"/>
              <a:pathLst>
                <a:path extrusionOk="0" h="404" w="481">
                  <a:moveTo>
                    <a:pt x="243" y="1"/>
                  </a:moveTo>
                  <a:cubicBezTo>
                    <a:pt x="176" y="1"/>
                    <a:pt x="105" y="27"/>
                    <a:pt x="59" y="83"/>
                  </a:cubicBezTo>
                  <a:cubicBezTo>
                    <a:pt x="1" y="170"/>
                    <a:pt x="30" y="301"/>
                    <a:pt x="117" y="374"/>
                  </a:cubicBezTo>
                  <a:cubicBezTo>
                    <a:pt x="148" y="394"/>
                    <a:pt x="184" y="404"/>
                    <a:pt x="222" y="404"/>
                  </a:cubicBezTo>
                  <a:cubicBezTo>
                    <a:pt x="290" y="404"/>
                    <a:pt x="361" y="372"/>
                    <a:pt x="408" y="315"/>
                  </a:cubicBezTo>
                  <a:cubicBezTo>
                    <a:pt x="480" y="228"/>
                    <a:pt x="451" y="83"/>
                    <a:pt x="350" y="24"/>
                  </a:cubicBezTo>
                  <a:cubicBezTo>
                    <a:pt x="318" y="9"/>
                    <a:pt x="281" y="1"/>
                    <a:pt x="24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8125470" y="1491321"/>
              <a:ext cx="38059" cy="31682"/>
            </a:xfrm>
            <a:custGeom>
              <a:rect b="b" l="l" r="r" t="t"/>
              <a:pathLst>
                <a:path extrusionOk="0" h="592" w="670">
                  <a:moveTo>
                    <a:pt x="341" y="1"/>
                  </a:moveTo>
                  <a:cubicBezTo>
                    <a:pt x="241" y="1"/>
                    <a:pt x="144" y="45"/>
                    <a:pt x="88" y="119"/>
                  </a:cubicBezTo>
                  <a:cubicBezTo>
                    <a:pt x="1" y="265"/>
                    <a:pt x="30" y="454"/>
                    <a:pt x="161" y="541"/>
                  </a:cubicBezTo>
                  <a:cubicBezTo>
                    <a:pt x="217" y="575"/>
                    <a:pt x="277" y="591"/>
                    <a:pt x="335" y="591"/>
                  </a:cubicBezTo>
                  <a:cubicBezTo>
                    <a:pt x="429" y="591"/>
                    <a:pt x="520" y="549"/>
                    <a:pt x="582" y="469"/>
                  </a:cubicBezTo>
                  <a:cubicBezTo>
                    <a:pt x="670" y="338"/>
                    <a:pt x="626" y="163"/>
                    <a:pt x="510" y="47"/>
                  </a:cubicBezTo>
                  <a:cubicBezTo>
                    <a:pt x="457" y="15"/>
                    <a:pt x="398" y="1"/>
                    <a:pt x="341"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8084174" y="1465098"/>
              <a:ext cx="38059" cy="31736"/>
            </a:xfrm>
            <a:custGeom>
              <a:rect b="b" l="l" r="r" t="t"/>
              <a:pathLst>
                <a:path extrusionOk="0" h="593" w="670">
                  <a:moveTo>
                    <a:pt x="333" y="1"/>
                  </a:moveTo>
                  <a:cubicBezTo>
                    <a:pt x="235" y="1"/>
                    <a:pt x="142" y="48"/>
                    <a:pt x="88" y="130"/>
                  </a:cubicBezTo>
                  <a:cubicBezTo>
                    <a:pt x="0" y="275"/>
                    <a:pt x="30" y="449"/>
                    <a:pt x="160" y="537"/>
                  </a:cubicBezTo>
                  <a:cubicBezTo>
                    <a:pt x="216" y="575"/>
                    <a:pt x="275" y="593"/>
                    <a:pt x="333" y="593"/>
                  </a:cubicBezTo>
                  <a:cubicBezTo>
                    <a:pt x="428" y="593"/>
                    <a:pt x="519" y="545"/>
                    <a:pt x="582" y="464"/>
                  </a:cubicBezTo>
                  <a:cubicBezTo>
                    <a:pt x="669" y="348"/>
                    <a:pt x="626" y="144"/>
                    <a:pt x="509" y="57"/>
                  </a:cubicBezTo>
                  <a:cubicBezTo>
                    <a:pt x="454" y="18"/>
                    <a:pt x="393" y="1"/>
                    <a:pt x="33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8146941" y="1469647"/>
              <a:ext cx="20734" cy="17982"/>
            </a:xfrm>
            <a:custGeom>
              <a:rect b="b" l="l" r="r" t="t"/>
              <a:pathLst>
                <a:path extrusionOk="0" h="336" w="365">
                  <a:moveTo>
                    <a:pt x="103" y="1"/>
                  </a:moveTo>
                  <a:lnTo>
                    <a:pt x="1" y="146"/>
                  </a:lnTo>
                  <a:lnTo>
                    <a:pt x="263" y="335"/>
                  </a:lnTo>
                  <a:lnTo>
                    <a:pt x="364" y="190"/>
                  </a:lnTo>
                  <a:lnTo>
                    <a:pt x="103" y="1"/>
                  </a:ln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8116381" y="1450969"/>
              <a:ext cx="20734" cy="17982"/>
            </a:xfrm>
            <a:custGeom>
              <a:rect b="b" l="l" r="r" t="t"/>
              <a:pathLst>
                <a:path extrusionOk="0" h="336" w="365">
                  <a:moveTo>
                    <a:pt x="102" y="1"/>
                  </a:moveTo>
                  <a:lnTo>
                    <a:pt x="1" y="161"/>
                  </a:lnTo>
                  <a:lnTo>
                    <a:pt x="262" y="335"/>
                  </a:lnTo>
                  <a:lnTo>
                    <a:pt x="364" y="190"/>
                  </a:lnTo>
                  <a:lnTo>
                    <a:pt x="102" y="1"/>
                  </a:ln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8220501" y="1494265"/>
              <a:ext cx="23176" cy="22156"/>
            </a:xfrm>
            <a:custGeom>
              <a:rect b="b" l="l" r="r" t="t"/>
              <a:pathLst>
                <a:path extrusionOk="0" h="414" w="408">
                  <a:moveTo>
                    <a:pt x="166" y="1"/>
                  </a:moveTo>
                  <a:cubicBezTo>
                    <a:pt x="146" y="1"/>
                    <a:pt x="126" y="11"/>
                    <a:pt x="102" y="35"/>
                  </a:cubicBezTo>
                  <a:lnTo>
                    <a:pt x="15" y="166"/>
                  </a:lnTo>
                  <a:cubicBezTo>
                    <a:pt x="0" y="181"/>
                    <a:pt x="0" y="195"/>
                    <a:pt x="0" y="210"/>
                  </a:cubicBezTo>
                  <a:lnTo>
                    <a:pt x="29" y="355"/>
                  </a:lnTo>
                  <a:cubicBezTo>
                    <a:pt x="29" y="399"/>
                    <a:pt x="58" y="414"/>
                    <a:pt x="117" y="414"/>
                  </a:cubicBezTo>
                  <a:lnTo>
                    <a:pt x="262" y="399"/>
                  </a:lnTo>
                  <a:cubicBezTo>
                    <a:pt x="291" y="399"/>
                    <a:pt x="306" y="384"/>
                    <a:pt x="320" y="355"/>
                  </a:cubicBezTo>
                  <a:lnTo>
                    <a:pt x="407" y="224"/>
                  </a:lnTo>
                  <a:cubicBezTo>
                    <a:pt x="407" y="181"/>
                    <a:pt x="407" y="137"/>
                    <a:pt x="378" y="123"/>
                  </a:cubicBezTo>
                  <a:lnTo>
                    <a:pt x="218" y="21"/>
                  </a:lnTo>
                  <a:cubicBezTo>
                    <a:pt x="199" y="8"/>
                    <a:pt x="182" y="1"/>
                    <a:pt x="166"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8194031" y="1527285"/>
              <a:ext cx="24881" cy="21568"/>
            </a:xfrm>
            <a:custGeom>
              <a:rect b="b" l="l" r="r" t="t"/>
              <a:pathLst>
                <a:path extrusionOk="0" h="403" w="438">
                  <a:moveTo>
                    <a:pt x="321" y="0"/>
                  </a:moveTo>
                  <a:lnTo>
                    <a:pt x="175" y="15"/>
                  </a:lnTo>
                  <a:cubicBezTo>
                    <a:pt x="146" y="15"/>
                    <a:pt x="132" y="29"/>
                    <a:pt x="117" y="58"/>
                  </a:cubicBezTo>
                  <a:lnTo>
                    <a:pt x="30" y="175"/>
                  </a:lnTo>
                  <a:cubicBezTo>
                    <a:pt x="1" y="218"/>
                    <a:pt x="30" y="276"/>
                    <a:pt x="59" y="291"/>
                  </a:cubicBezTo>
                  <a:lnTo>
                    <a:pt x="219" y="393"/>
                  </a:lnTo>
                  <a:cubicBezTo>
                    <a:pt x="237" y="399"/>
                    <a:pt x="253" y="402"/>
                    <a:pt x="268" y="402"/>
                  </a:cubicBezTo>
                  <a:cubicBezTo>
                    <a:pt x="289" y="402"/>
                    <a:pt x="310" y="395"/>
                    <a:pt x="335" y="378"/>
                  </a:cubicBezTo>
                  <a:lnTo>
                    <a:pt x="423" y="247"/>
                  </a:lnTo>
                  <a:cubicBezTo>
                    <a:pt x="437" y="233"/>
                    <a:pt x="437" y="218"/>
                    <a:pt x="437" y="189"/>
                  </a:cubicBezTo>
                  <a:lnTo>
                    <a:pt x="408" y="58"/>
                  </a:lnTo>
                  <a:cubicBezTo>
                    <a:pt x="408" y="15"/>
                    <a:pt x="364" y="0"/>
                    <a:pt x="321"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8225443" y="1522575"/>
              <a:ext cx="24029" cy="21889"/>
            </a:xfrm>
            <a:custGeom>
              <a:rect b="b" l="l" r="r" t="t"/>
              <a:pathLst>
                <a:path extrusionOk="0" h="409" w="423">
                  <a:moveTo>
                    <a:pt x="204" y="1"/>
                  </a:moveTo>
                  <a:lnTo>
                    <a:pt x="59" y="30"/>
                  </a:lnTo>
                  <a:cubicBezTo>
                    <a:pt x="15" y="30"/>
                    <a:pt x="0" y="74"/>
                    <a:pt x="0" y="117"/>
                  </a:cubicBezTo>
                  <a:lnTo>
                    <a:pt x="15" y="263"/>
                  </a:lnTo>
                  <a:cubicBezTo>
                    <a:pt x="15" y="277"/>
                    <a:pt x="30" y="306"/>
                    <a:pt x="59" y="321"/>
                  </a:cubicBezTo>
                  <a:lnTo>
                    <a:pt x="175" y="408"/>
                  </a:lnTo>
                  <a:cubicBezTo>
                    <a:pt x="219" y="408"/>
                    <a:pt x="277" y="408"/>
                    <a:pt x="291" y="379"/>
                  </a:cubicBezTo>
                  <a:lnTo>
                    <a:pt x="393" y="204"/>
                  </a:lnTo>
                  <a:cubicBezTo>
                    <a:pt x="422" y="175"/>
                    <a:pt x="422" y="132"/>
                    <a:pt x="379" y="103"/>
                  </a:cubicBezTo>
                  <a:lnTo>
                    <a:pt x="248" y="15"/>
                  </a:lnTo>
                  <a:cubicBezTo>
                    <a:pt x="233" y="1"/>
                    <a:pt x="219"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8189089" y="1498493"/>
              <a:ext cx="24029" cy="22584"/>
            </a:xfrm>
            <a:custGeom>
              <a:rect b="b" l="l" r="r" t="t"/>
              <a:pathLst>
                <a:path extrusionOk="0" h="422" w="423">
                  <a:moveTo>
                    <a:pt x="233" y="0"/>
                  </a:moveTo>
                  <a:cubicBezTo>
                    <a:pt x="204" y="0"/>
                    <a:pt x="161" y="0"/>
                    <a:pt x="131" y="44"/>
                  </a:cubicBezTo>
                  <a:lnTo>
                    <a:pt x="15" y="204"/>
                  </a:lnTo>
                  <a:cubicBezTo>
                    <a:pt x="1" y="247"/>
                    <a:pt x="1" y="276"/>
                    <a:pt x="44" y="320"/>
                  </a:cubicBezTo>
                  <a:lnTo>
                    <a:pt x="161" y="407"/>
                  </a:lnTo>
                  <a:cubicBezTo>
                    <a:pt x="190" y="422"/>
                    <a:pt x="204" y="422"/>
                    <a:pt x="219" y="422"/>
                  </a:cubicBezTo>
                  <a:lnTo>
                    <a:pt x="364" y="393"/>
                  </a:lnTo>
                  <a:cubicBezTo>
                    <a:pt x="408" y="393"/>
                    <a:pt x="422" y="349"/>
                    <a:pt x="422" y="291"/>
                  </a:cubicBezTo>
                  <a:lnTo>
                    <a:pt x="408" y="145"/>
                  </a:lnTo>
                  <a:cubicBezTo>
                    <a:pt x="408" y="131"/>
                    <a:pt x="379" y="116"/>
                    <a:pt x="364" y="102"/>
                  </a:cubicBezTo>
                  <a:lnTo>
                    <a:pt x="233" y="0"/>
                  </a:ln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8018907" y="1701002"/>
              <a:ext cx="108270" cy="42493"/>
            </a:xfrm>
            <a:custGeom>
              <a:rect b="b" l="l" r="r" t="t"/>
              <a:pathLst>
                <a:path extrusionOk="0" h="794" w="1906">
                  <a:moveTo>
                    <a:pt x="495" y="1"/>
                  </a:moveTo>
                  <a:cubicBezTo>
                    <a:pt x="461" y="1"/>
                    <a:pt x="427" y="4"/>
                    <a:pt x="393" y="12"/>
                  </a:cubicBezTo>
                  <a:lnTo>
                    <a:pt x="0" y="85"/>
                  </a:lnTo>
                  <a:lnTo>
                    <a:pt x="15" y="172"/>
                  </a:lnTo>
                  <a:lnTo>
                    <a:pt x="422" y="99"/>
                  </a:lnTo>
                  <a:cubicBezTo>
                    <a:pt x="447" y="94"/>
                    <a:pt x="472" y="91"/>
                    <a:pt x="497" y="91"/>
                  </a:cubicBezTo>
                  <a:cubicBezTo>
                    <a:pt x="665" y="91"/>
                    <a:pt x="835" y="215"/>
                    <a:pt x="873" y="405"/>
                  </a:cubicBezTo>
                  <a:cubicBezTo>
                    <a:pt x="899" y="621"/>
                    <a:pt x="1114" y="793"/>
                    <a:pt x="1343" y="793"/>
                  </a:cubicBezTo>
                  <a:cubicBezTo>
                    <a:pt x="1375" y="793"/>
                    <a:pt x="1408" y="790"/>
                    <a:pt x="1440" y="783"/>
                  </a:cubicBezTo>
                  <a:lnTo>
                    <a:pt x="1906" y="696"/>
                  </a:lnTo>
                  <a:lnTo>
                    <a:pt x="1891" y="608"/>
                  </a:lnTo>
                  <a:lnTo>
                    <a:pt x="1411" y="696"/>
                  </a:lnTo>
                  <a:cubicBezTo>
                    <a:pt x="1387" y="701"/>
                    <a:pt x="1362" y="704"/>
                    <a:pt x="1337" y="704"/>
                  </a:cubicBezTo>
                  <a:cubicBezTo>
                    <a:pt x="1169" y="704"/>
                    <a:pt x="998" y="580"/>
                    <a:pt x="960" y="390"/>
                  </a:cubicBezTo>
                  <a:cubicBezTo>
                    <a:pt x="922" y="162"/>
                    <a:pt x="719" y="1"/>
                    <a:pt x="495" y="1"/>
                  </a:cubicBezTo>
                  <a:close/>
                </a:path>
              </a:pathLst>
            </a:custGeom>
            <a:solidFill>
              <a:srgbClr val="BDA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7802430" y="1646628"/>
              <a:ext cx="233071" cy="155254"/>
            </a:xfrm>
            <a:custGeom>
              <a:rect b="b" l="l" r="r" t="t"/>
              <a:pathLst>
                <a:path extrusionOk="0" h="2901" w="4103">
                  <a:moveTo>
                    <a:pt x="2932" y="1"/>
                  </a:moveTo>
                  <a:cubicBezTo>
                    <a:pt x="2591" y="1"/>
                    <a:pt x="2181" y="43"/>
                    <a:pt x="1790" y="112"/>
                  </a:cubicBezTo>
                  <a:cubicBezTo>
                    <a:pt x="859" y="272"/>
                    <a:pt x="1" y="621"/>
                    <a:pt x="219" y="1784"/>
                  </a:cubicBezTo>
                  <a:cubicBezTo>
                    <a:pt x="385" y="2647"/>
                    <a:pt x="916" y="2901"/>
                    <a:pt x="1534" y="2901"/>
                  </a:cubicBezTo>
                  <a:cubicBezTo>
                    <a:pt x="1781" y="2901"/>
                    <a:pt x="2042" y="2860"/>
                    <a:pt x="2299" y="2802"/>
                  </a:cubicBezTo>
                  <a:cubicBezTo>
                    <a:pt x="2793" y="2701"/>
                    <a:pt x="3302" y="2555"/>
                    <a:pt x="3651" y="2381"/>
                  </a:cubicBezTo>
                  <a:cubicBezTo>
                    <a:pt x="3942" y="2235"/>
                    <a:pt x="4102" y="1944"/>
                    <a:pt x="4044" y="1682"/>
                  </a:cubicBezTo>
                  <a:lnTo>
                    <a:pt x="3942" y="1101"/>
                  </a:lnTo>
                  <a:lnTo>
                    <a:pt x="3826" y="519"/>
                  </a:lnTo>
                  <a:cubicBezTo>
                    <a:pt x="3768" y="243"/>
                    <a:pt x="3521" y="24"/>
                    <a:pt x="3186" y="10"/>
                  </a:cubicBezTo>
                  <a:cubicBezTo>
                    <a:pt x="3107" y="4"/>
                    <a:pt x="3022" y="1"/>
                    <a:pt x="2932" y="1"/>
                  </a:cubicBezTo>
                  <a:close/>
                </a:path>
              </a:pathLst>
            </a:custGeom>
            <a:solidFill>
              <a:srgbClr val="BDA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7923875" y="1701591"/>
              <a:ext cx="104180" cy="27454"/>
            </a:xfrm>
            <a:custGeom>
              <a:rect b="b" l="l" r="r" t="t"/>
              <a:pathLst>
                <a:path extrusionOk="0" h="513" w="1834">
                  <a:moveTo>
                    <a:pt x="1804" y="1"/>
                  </a:moveTo>
                  <a:lnTo>
                    <a:pt x="74" y="321"/>
                  </a:lnTo>
                  <a:cubicBezTo>
                    <a:pt x="15" y="336"/>
                    <a:pt x="1" y="379"/>
                    <a:pt x="1" y="437"/>
                  </a:cubicBezTo>
                  <a:cubicBezTo>
                    <a:pt x="1" y="475"/>
                    <a:pt x="45" y="513"/>
                    <a:pt x="85" y="513"/>
                  </a:cubicBezTo>
                  <a:cubicBezTo>
                    <a:pt x="91" y="513"/>
                    <a:pt x="97" y="512"/>
                    <a:pt x="103" y="510"/>
                  </a:cubicBezTo>
                  <a:lnTo>
                    <a:pt x="1833" y="176"/>
                  </a:lnTo>
                  <a:lnTo>
                    <a:pt x="1819" y="88"/>
                  </a:lnTo>
                  <a:lnTo>
                    <a:pt x="1804" y="1"/>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8105645" y="1212122"/>
              <a:ext cx="123153" cy="89374"/>
            </a:xfrm>
            <a:custGeom>
              <a:rect b="b" l="l" r="r" t="t"/>
              <a:pathLst>
                <a:path extrusionOk="0" h="1670" w="2168">
                  <a:moveTo>
                    <a:pt x="472" y="0"/>
                  </a:moveTo>
                  <a:cubicBezTo>
                    <a:pt x="335" y="0"/>
                    <a:pt x="204" y="64"/>
                    <a:pt x="131" y="173"/>
                  </a:cubicBezTo>
                  <a:cubicBezTo>
                    <a:pt x="1" y="377"/>
                    <a:pt x="59" y="639"/>
                    <a:pt x="233" y="755"/>
                  </a:cubicBezTo>
                  <a:lnTo>
                    <a:pt x="1455" y="1599"/>
                  </a:lnTo>
                  <a:cubicBezTo>
                    <a:pt x="1530" y="1647"/>
                    <a:pt x="1610" y="1669"/>
                    <a:pt x="1689" y="1669"/>
                  </a:cubicBezTo>
                  <a:cubicBezTo>
                    <a:pt x="1824" y="1669"/>
                    <a:pt x="1954" y="1602"/>
                    <a:pt x="2037" y="1482"/>
                  </a:cubicBezTo>
                  <a:cubicBezTo>
                    <a:pt x="2168" y="1308"/>
                    <a:pt x="2109" y="1046"/>
                    <a:pt x="1920" y="901"/>
                  </a:cubicBezTo>
                  <a:lnTo>
                    <a:pt x="713" y="72"/>
                  </a:lnTo>
                  <a:cubicBezTo>
                    <a:pt x="637" y="23"/>
                    <a:pt x="553" y="0"/>
                    <a:pt x="472" y="0"/>
                  </a:cubicBezTo>
                  <a:close/>
                </a:path>
              </a:pathLst>
            </a:custGeom>
            <a:solidFill>
              <a:srgbClr val="5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8395625" y="1397720"/>
              <a:ext cx="214041" cy="147815"/>
            </a:xfrm>
            <a:custGeom>
              <a:rect b="b" l="l" r="r" t="t"/>
              <a:pathLst>
                <a:path extrusionOk="0" h="2762" w="3768">
                  <a:moveTo>
                    <a:pt x="477" y="1"/>
                  </a:moveTo>
                  <a:cubicBezTo>
                    <a:pt x="343" y="1"/>
                    <a:pt x="214" y="62"/>
                    <a:pt x="131" y="181"/>
                  </a:cubicBezTo>
                  <a:cubicBezTo>
                    <a:pt x="1" y="385"/>
                    <a:pt x="59" y="632"/>
                    <a:pt x="233" y="763"/>
                  </a:cubicBezTo>
                  <a:lnTo>
                    <a:pt x="3040" y="2697"/>
                  </a:lnTo>
                  <a:cubicBezTo>
                    <a:pt x="3116" y="2741"/>
                    <a:pt x="3197" y="2762"/>
                    <a:pt x="3276" y="2762"/>
                  </a:cubicBezTo>
                  <a:cubicBezTo>
                    <a:pt x="3411" y="2762"/>
                    <a:pt x="3540" y="2700"/>
                    <a:pt x="3622" y="2581"/>
                  </a:cubicBezTo>
                  <a:cubicBezTo>
                    <a:pt x="3767" y="2378"/>
                    <a:pt x="3709" y="2116"/>
                    <a:pt x="3506" y="1985"/>
                  </a:cubicBezTo>
                  <a:lnTo>
                    <a:pt x="713" y="65"/>
                  </a:lnTo>
                  <a:cubicBezTo>
                    <a:pt x="638" y="22"/>
                    <a:pt x="557" y="1"/>
                    <a:pt x="477" y="1"/>
                  </a:cubicBezTo>
                  <a:close/>
                </a:path>
              </a:pathLst>
            </a:custGeom>
            <a:solidFill>
              <a:srgbClr val="5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8327064" y="1522522"/>
              <a:ext cx="96739" cy="65773"/>
            </a:xfrm>
            <a:custGeom>
              <a:rect b="b" l="l" r="r" t="t"/>
              <a:pathLst>
                <a:path extrusionOk="0" h="1229" w="1703">
                  <a:moveTo>
                    <a:pt x="231" y="1"/>
                  </a:moveTo>
                  <a:cubicBezTo>
                    <a:pt x="164" y="1"/>
                    <a:pt x="96" y="33"/>
                    <a:pt x="59" y="89"/>
                  </a:cubicBezTo>
                  <a:cubicBezTo>
                    <a:pt x="0" y="176"/>
                    <a:pt x="29" y="307"/>
                    <a:pt x="117" y="365"/>
                  </a:cubicBezTo>
                  <a:lnTo>
                    <a:pt x="1353" y="1194"/>
                  </a:lnTo>
                  <a:cubicBezTo>
                    <a:pt x="1387" y="1217"/>
                    <a:pt x="1427" y="1229"/>
                    <a:pt x="1467" y="1229"/>
                  </a:cubicBezTo>
                  <a:cubicBezTo>
                    <a:pt x="1530" y="1229"/>
                    <a:pt x="1594" y="1199"/>
                    <a:pt x="1629" y="1136"/>
                  </a:cubicBezTo>
                  <a:cubicBezTo>
                    <a:pt x="1702" y="1049"/>
                    <a:pt x="1687" y="918"/>
                    <a:pt x="1571" y="875"/>
                  </a:cubicBezTo>
                  <a:lnTo>
                    <a:pt x="335" y="31"/>
                  </a:lnTo>
                  <a:cubicBezTo>
                    <a:pt x="304" y="10"/>
                    <a:pt x="268" y="1"/>
                    <a:pt x="231"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8301446" y="1558700"/>
              <a:ext cx="185923" cy="122983"/>
            </a:xfrm>
            <a:custGeom>
              <a:rect b="b" l="l" r="r" t="t"/>
              <a:pathLst>
                <a:path extrusionOk="0" h="2298" w="3273">
                  <a:moveTo>
                    <a:pt x="230" y="0"/>
                  </a:moveTo>
                  <a:cubicBezTo>
                    <a:pt x="163" y="0"/>
                    <a:pt x="96" y="26"/>
                    <a:pt x="59" y="82"/>
                  </a:cubicBezTo>
                  <a:cubicBezTo>
                    <a:pt x="1" y="169"/>
                    <a:pt x="30" y="300"/>
                    <a:pt x="117" y="359"/>
                  </a:cubicBezTo>
                  <a:lnTo>
                    <a:pt x="2953" y="2264"/>
                  </a:lnTo>
                  <a:cubicBezTo>
                    <a:pt x="2987" y="2286"/>
                    <a:pt x="3027" y="2298"/>
                    <a:pt x="3067" y="2298"/>
                  </a:cubicBezTo>
                  <a:cubicBezTo>
                    <a:pt x="3130" y="2298"/>
                    <a:pt x="3194" y="2268"/>
                    <a:pt x="3229" y="2206"/>
                  </a:cubicBezTo>
                  <a:cubicBezTo>
                    <a:pt x="3273" y="2118"/>
                    <a:pt x="3258" y="2017"/>
                    <a:pt x="3171" y="1944"/>
                  </a:cubicBezTo>
                  <a:lnTo>
                    <a:pt x="335" y="24"/>
                  </a:lnTo>
                  <a:cubicBezTo>
                    <a:pt x="304" y="8"/>
                    <a:pt x="267" y="0"/>
                    <a:pt x="230"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8275032" y="1594663"/>
              <a:ext cx="186775" cy="123839"/>
            </a:xfrm>
            <a:custGeom>
              <a:rect b="b" l="l" r="r" t="t"/>
              <a:pathLst>
                <a:path extrusionOk="0" h="2314" w="3288">
                  <a:moveTo>
                    <a:pt x="203" y="1"/>
                  </a:moveTo>
                  <a:cubicBezTo>
                    <a:pt x="142" y="1"/>
                    <a:pt x="84" y="27"/>
                    <a:pt x="58" y="79"/>
                  </a:cubicBezTo>
                  <a:cubicBezTo>
                    <a:pt x="0" y="181"/>
                    <a:pt x="15" y="297"/>
                    <a:pt x="102" y="356"/>
                  </a:cubicBezTo>
                  <a:lnTo>
                    <a:pt x="2938" y="2290"/>
                  </a:lnTo>
                  <a:cubicBezTo>
                    <a:pt x="2975" y="2306"/>
                    <a:pt x="3013" y="2314"/>
                    <a:pt x="3050" y="2314"/>
                  </a:cubicBezTo>
                  <a:cubicBezTo>
                    <a:pt x="3116" y="2314"/>
                    <a:pt x="3177" y="2288"/>
                    <a:pt x="3214" y="2232"/>
                  </a:cubicBezTo>
                  <a:cubicBezTo>
                    <a:pt x="3287" y="2144"/>
                    <a:pt x="3258" y="2014"/>
                    <a:pt x="3156" y="1941"/>
                  </a:cubicBezTo>
                  <a:lnTo>
                    <a:pt x="320" y="36"/>
                  </a:lnTo>
                  <a:cubicBezTo>
                    <a:pt x="285" y="12"/>
                    <a:pt x="243" y="1"/>
                    <a:pt x="203"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8250209" y="1630520"/>
              <a:ext cx="140536" cy="94833"/>
            </a:xfrm>
            <a:custGeom>
              <a:rect b="b" l="l" r="r" t="t"/>
              <a:pathLst>
                <a:path extrusionOk="0" h="1772" w="2474">
                  <a:moveTo>
                    <a:pt x="208" y="1"/>
                  </a:moveTo>
                  <a:cubicBezTo>
                    <a:pt x="146" y="1"/>
                    <a:pt x="86" y="30"/>
                    <a:pt x="59" y="93"/>
                  </a:cubicBezTo>
                  <a:cubicBezTo>
                    <a:pt x="1" y="180"/>
                    <a:pt x="15" y="311"/>
                    <a:pt x="103" y="355"/>
                  </a:cubicBezTo>
                  <a:lnTo>
                    <a:pt x="2139" y="1736"/>
                  </a:lnTo>
                  <a:cubicBezTo>
                    <a:pt x="2179" y="1759"/>
                    <a:pt x="2223" y="1771"/>
                    <a:pt x="2263" y="1771"/>
                  </a:cubicBezTo>
                  <a:cubicBezTo>
                    <a:pt x="2324" y="1771"/>
                    <a:pt x="2380" y="1745"/>
                    <a:pt x="2415" y="1693"/>
                  </a:cubicBezTo>
                  <a:cubicBezTo>
                    <a:pt x="2473" y="1591"/>
                    <a:pt x="2459" y="1474"/>
                    <a:pt x="2357" y="1416"/>
                  </a:cubicBezTo>
                  <a:lnTo>
                    <a:pt x="321" y="35"/>
                  </a:lnTo>
                  <a:cubicBezTo>
                    <a:pt x="287" y="12"/>
                    <a:pt x="247" y="1"/>
                    <a:pt x="208"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8142851" y="1780529"/>
              <a:ext cx="95035" cy="65452"/>
            </a:xfrm>
            <a:custGeom>
              <a:rect b="b" l="l" r="r" t="t"/>
              <a:pathLst>
                <a:path extrusionOk="0" h="1223" w="1673">
                  <a:moveTo>
                    <a:pt x="215" y="0"/>
                  </a:moveTo>
                  <a:cubicBezTo>
                    <a:pt x="150" y="0"/>
                    <a:pt x="86" y="26"/>
                    <a:pt x="58" y="82"/>
                  </a:cubicBezTo>
                  <a:cubicBezTo>
                    <a:pt x="0" y="169"/>
                    <a:pt x="15" y="300"/>
                    <a:pt x="102" y="359"/>
                  </a:cubicBezTo>
                  <a:lnTo>
                    <a:pt x="1338" y="1188"/>
                  </a:lnTo>
                  <a:cubicBezTo>
                    <a:pt x="1379" y="1211"/>
                    <a:pt x="1422" y="1222"/>
                    <a:pt x="1463" y="1222"/>
                  </a:cubicBezTo>
                  <a:cubicBezTo>
                    <a:pt x="1524" y="1222"/>
                    <a:pt x="1580" y="1196"/>
                    <a:pt x="1614" y="1144"/>
                  </a:cubicBezTo>
                  <a:cubicBezTo>
                    <a:pt x="1673" y="1042"/>
                    <a:pt x="1658" y="940"/>
                    <a:pt x="1556" y="868"/>
                  </a:cubicBezTo>
                  <a:lnTo>
                    <a:pt x="320" y="24"/>
                  </a:lnTo>
                  <a:cubicBezTo>
                    <a:pt x="289" y="8"/>
                    <a:pt x="252" y="0"/>
                    <a:pt x="2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8115586" y="1816492"/>
              <a:ext cx="185923" cy="122876"/>
            </a:xfrm>
            <a:custGeom>
              <a:rect b="b" l="l" r="r" t="t"/>
              <a:pathLst>
                <a:path extrusionOk="0" h="2296" w="3273">
                  <a:moveTo>
                    <a:pt x="216" y="1"/>
                  </a:moveTo>
                  <a:cubicBezTo>
                    <a:pt x="154" y="1"/>
                    <a:pt x="93" y="27"/>
                    <a:pt x="58" y="79"/>
                  </a:cubicBezTo>
                  <a:cubicBezTo>
                    <a:pt x="0" y="181"/>
                    <a:pt x="29" y="297"/>
                    <a:pt x="116" y="356"/>
                  </a:cubicBezTo>
                  <a:lnTo>
                    <a:pt x="2953" y="2261"/>
                  </a:lnTo>
                  <a:cubicBezTo>
                    <a:pt x="2987" y="2284"/>
                    <a:pt x="3029" y="2296"/>
                    <a:pt x="3071" y="2296"/>
                  </a:cubicBezTo>
                  <a:cubicBezTo>
                    <a:pt x="3133" y="2296"/>
                    <a:pt x="3194" y="2270"/>
                    <a:pt x="3229" y="2217"/>
                  </a:cubicBezTo>
                  <a:cubicBezTo>
                    <a:pt x="3273" y="2144"/>
                    <a:pt x="3258" y="2014"/>
                    <a:pt x="3171" y="1941"/>
                  </a:cubicBezTo>
                  <a:lnTo>
                    <a:pt x="335" y="36"/>
                  </a:lnTo>
                  <a:cubicBezTo>
                    <a:pt x="300" y="12"/>
                    <a:pt x="258" y="1"/>
                    <a:pt x="216"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8089968" y="1852349"/>
              <a:ext cx="185923" cy="123037"/>
            </a:xfrm>
            <a:custGeom>
              <a:rect b="b" l="l" r="r" t="t"/>
              <a:pathLst>
                <a:path extrusionOk="0" h="2299" w="3273">
                  <a:moveTo>
                    <a:pt x="215" y="1"/>
                  </a:moveTo>
                  <a:cubicBezTo>
                    <a:pt x="152" y="1"/>
                    <a:pt x="94" y="30"/>
                    <a:pt x="58" y="93"/>
                  </a:cubicBezTo>
                  <a:cubicBezTo>
                    <a:pt x="0" y="180"/>
                    <a:pt x="15" y="311"/>
                    <a:pt x="117" y="355"/>
                  </a:cubicBezTo>
                  <a:lnTo>
                    <a:pt x="2953" y="2274"/>
                  </a:lnTo>
                  <a:cubicBezTo>
                    <a:pt x="2984" y="2290"/>
                    <a:pt x="3021" y="2298"/>
                    <a:pt x="3057" y="2298"/>
                  </a:cubicBezTo>
                  <a:cubicBezTo>
                    <a:pt x="3123" y="2298"/>
                    <a:pt x="3187" y="2272"/>
                    <a:pt x="3214" y="2216"/>
                  </a:cubicBezTo>
                  <a:cubicBezTo>
                    <a:pt x="3273" y="2144"/>
                    <a:pt x="3258" y="2013"/>
                    <a:pt x="3171" y="1940"/>
                  </a:cubicBezTo>
                  <a:lnTo>
                    <a:pt x="335" y="35"/>
                  </a:lnTo>
                  <a:cubicBezTo>
                    <a:pt x="296" y="12"/>
                    <a:pt x="254" y="1"/>
                    <a:pt x="2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8064349" y="1888366"/>
              <a:ext cx="140479" cy="94779"/>
            </a:xfrm>
            <a:custGeom>
              <a:rect b="b" l="l" r="r" t="t"/>
              <a:pathLst>
                <a:path extrusionOk="0" h="1771" w="2473">
                  <a:moveTo>
                    <a:pt x="217" y="0"/>
                  </a:moveTo>
                  <a:cubicBezTo>
                    <a:pt x="151" y="0"/>
                    <a:pt x="87" y="32"/>
                    <a:pt x="59" y="89"/>
                  </a:cubicBezTo>
                  <a:cubicBezTo>
                    <a:pt x="0" y="176"/>
                    <a:pt x="15" y="307"/>
                    <a:pt x="102" y="365"/>
                  </a:cubicBezTo>
                  <a:lnTo>
                    <a:pt x="2138" y="1747"/>
                  </a:lnTo>
                  <a:cubicBezTo>
                    <a:pt x="2175" y="1762"/>
                    <a:pt x="2213" y="1771"/>
                    <a:pt x="2250" y="1771"/>
                  </a:cubicBezTo>
                  <a:cubicBezTo>
                    <a:pt x="2316" y="1771"/>
                    <a:pt x="2377" y="1745"/>
                    <a:pt x="2415" y="1689"/>
                  </a:cubicBezTo>
                  <a:cubicBezTo>
                    <a:pt x="2473" y="1601"/>
                    <a:pt x="2458" y="1471"/>
                    <a:pt x="2357" y="1412"/>
                  </a:cubicBezTo>
                  <a:lnTo>
                    <a:pt x="320" y="31"/>
                  </a:lnTo>
                  <a:cubicBezTo>
                    <a:pt x="289" y="10"/>
                    <a:pt x="253" y="0"/>
                    <a:pt x="217"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7589305" y="1809053"/>
              <a:ext cx="318960" cy="274812"/>
            </a:xfrm>
            <a:custGeom>
              <a:rect b="b" l="l" r="r" t="t"/>
              <a:pathLst>
                <a:path extrusionOk="0" h="5135" w="5615">
                  <a:moveTo>
                    <a:pt x="1644" y="0"/>
                  </a:moveTo>
                  <a:lnTo>
                    <a:pt x="1" y="2443"/>
                  </a:lnTo>
                  <a:lnTo>
                    <a:pt x="3971" y="5134"/>
                  </a:lnTo>
                  <a:lnTo>
                    <a:pt x="5615" y="2705"/>
                  </a:lnTo>
                  <a:lnTo>
                    <a:pt x="1644" y="0"/>
                  </a:lnTo>
                  <a:close/>
                </a:path>
              </a:pathLst>
            </a:custGeom>
            <a:solidFill>
              <a:srgbClr val="5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7853666" y="1977954"/>
              <a:ext cx="319812" cy="274812"/>
            </a:xfrm>
            <a:custGeom>
              <a:rect b="b" l="l" r="r" t="t"/>
              <a:pathLst>
                <a:path extrusionOk="0" h="5135" w="5630">
                  <a:moveTo>
                    <a:pt x="1659" y="0"/>
                  </a:moveTo>
                  <a:lnTo>
                    <a:pt x="1" y="2429"/>
                  </a:lnTo>
                  <a:lnTo>
                    <a:pt x="3971" y="5134"/>
                  </a:lnTo>
                  <a:lnTo>
                    <a:pt x="5629" y="2691"/>
                  </a:lnTo>
                  <a:lnTo>
                    <a:pt x="1659" y="0"/>
                  </a:lnTo>
                  <a:close/>
                </a:path>
              </a:pathLst>
            </a:custGeom>
            <a:solidFill>
              <a:srgbClr val="5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7923080" y="2015416"/>
              <a:ext cx="67768" cy="56622"/>
            </a:xfrm>
            <a:custGeom>
              <a:rect b="b" l="l" r="r" t="t"/>
              <a:pathLst>
                <a:path extrusionOk="0" h="1058" w="1193">
                  <a:moveTo>
                    <a:pt x="610" y="0"/>
                  </a:moveTo>
                  <a:cubicBezTo>
                    <a:pt x="437" y="0"/>
                    <a:pt x="263" y="87"/>
                    <a:pt x="160" y="245"/>
                  </a:cubicBezTo>
                  <a:cubicBezTo>
                    <a:pt x="0" y="478"/>
                    <a:pt x="73" y="798"/>
                    <a:pt x="306" y="973"/>
                  </a:cubicBezTo>
                  <a:cubicBezTo>
                    <a:pt x="390" y="1030"/>
                    <a:pt x="486" y="1058"/>
                    <a:pt x="584" y="1058"/>
                  </a:cubicBezTo>
                  <a:cubicBezTo>
                    <a:pt x="757" y="1058"/>
                    <a:pt x="931" y="971"/>
                    <a:pt x="1033" y="813"/>
                  </a:cubicBezTo>
                  <a:cubicBezTo>
                    <a:pt x="1193" y="580"/>
                    <a:pt x="1120" y="260"/>
                    <a:pt x="888" y="85"/>
                  </a:cubicBezTo>
                  <a:cubicBezTo>
                    <a:pt x="804" y="28"/>
                    <a:pt x="707" y="0"/>
                    <a:pt x="610"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8005672" y="2057106"/>
              <a:ext cx="100886" cy="67432"/>
            </a:xfrm>
            <a:custGeom>
              <a:rect b="b" l="l" r="r" t="t"/>
              <a:pathLst>
                <a:path extrusionOk="0" h="1260" w="1776">
                  <a:moveTo>
                    <a:pt x="146" y="1"/>
                  </a:moveTo>
                  <a:cubicBezTo>
                    <a:pt x="100" y="1"/>
                    <a:pt x="57" y="18"/>
                    <a:pt x="30" y="63"/>
                  </a:cubicBezTo>
                  <a:cubicBezTo>
                    <a:pt x="1" y="136"/>
                    <a:pt x="1" y="223"/>
                    <a:pt x="59" y="252"/>
                  </a:cubicBezTo>
                  <a:lnTo>
                    <a:pt x="1513" y="1241"/>
                  </a:lnTo>
                  <a:cubicBezTo>
                    <a:pt x="1543" y="1253"/>
                    <a:pt x="1579" y="1260"/>
                    <a:pt x="1611" y="1260"/>
                  </a:cubicBezTo>
                  <a:cubicBezTo>
                    <a:pt x="1658" y="1260"/>
                    <a:pt x="1700" y="1246"/>
                    <a:pt x="1717" y="1212"/>
                  </a:cubicBezTo>
                  <a:cubicBezTo>
                    <a:pt x="1775" y="1154"/>
                    <a:pt x="1761" y="1066"/>
                    <a:pt x="1688" y="1008"/>
                  </a:cubicBezTo>
                  <a:lnTo>
                    <a:pt x="233" y="19"/>
                  </a:lnTo>
                  <a:cubicBezTo>
                    <a:pt x="205" y="8"/>
                    <a:pt x="175" y="1"/>
                    <a:pt x="146"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7986699" y="2083597"/>
              <a:ext cx="135537" cy="89000"/>
            </a:xfrm>
            <a:custGeom>
              <a:rect b="b" l="l" r="r" t="t"/>
              <a:pathLst>
                <a:path extrusionOk="0" h="1663" w="2386">
                  <a:moveTo>
                    <a:pt x="145" y="0"/>
                  </a:moveTo>
                  <a:cubicBezTo>
                    <a:pt x="99" y="0"/>
                    <a:pt x="56" y="18"/>
                    <a:pt x="29" y="62"/>
                  </a:cubicBezTo>
                  <a:cubicBezTo>
                    <a:pt x="0" y="135"/>
                    <a:pt x="0" y="222"/>
                    <a:pt x="73" y="251"/>
                  </a:cubicBezTo>
                  <a:lnTo>
                    <a:pt x="2124" y="1633"/>
                  </a:lnTo>
                  <a:cubicBezTo>
                    <a:pt x="2155" y="1652"/>
                    <a:pt x="2190" y="1663"/>
                    <a:pt x="2222" y="1663"/>
                  </a:cubicBezTo>
                  <a:cubicBezTo>
                    <a:pt x="2264" y="1663"/>
                    <a:pt x="2303" y="1645"/>
                    <a:pt x="2327" y="1604"/>
                  </a:cubicBezTo>
                  <a:cubicBezTo>
                    <a:pt x="2385" y="1531"/>
                    <a:pt x="2371" y="1459"/>
                    <a:pt x="2298" y="1400"/>
                  </a:cubicBezTo>
                  <a:lnTo>
                    <a:pt x="233" y="19"/>
                  </a:lnTo>
                  <a:cubicBezTo>
                    <a:pt x="205" y="7"/>
                    <a:pt x="174" y="0"/>
                    <a:pt x="14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7968522" y="2108643"/>
              <a:ext cx="134685" cy="89053"/>
            </a:xfrm>
            <a:custGeom>
              <a:rect b="b" l="l" r="r" t="t"/>
              <a:pathLst>
                <a:path extrusionOk="0" h="1664" w="2371">
                  <a:moveTo>
                    <a:pt x="134" y="1"/>
                  </a:moveTo>
                  <a:cubicBezTo>
                    <a:pt x="92" y="1"/>
                    <a:pt x="54" y="19"/>
                    <a:pt x="29" y="60"/>
                  </a:cubicBezTo>
                  <a:cubicBezTo>
                    <a:pt x="0" y="132"/>
                    <a:pt x="0" y="220"/>
                    <a:pt x="73" y="263"/>
                  </a:cubicBezTo>
                  <a:lnTo>
                    <a:pt x="2124" y="1645"/>
                  </a:lnTo>
                  <a:cubicBezTo>
                    <a:pt x="2152" y="1656"/>
                    <a:pt x="2182" y="1663"/>
                    <a:pt x="2211" y="1663"/>
                  </a:cubicBezTo>
                  <a:cubicBezTo>
                    <a:pt x="2257" y="1663"/>
                    <a:pt x="2301" y="1646"/>
                    <a:pt x="2327" y="1601"/>
                  </a:cubicBezTo>
                  <a:cubicBezTo>
                    <a:pt x="2371" y="1558"/>
                    <a:pt x="2356" y="1456"/>
                    <a:pt x="2284" y="1412"/>
                  </a:cubicBezTo>
                  <a:lnTo>
                    <a:pt x="233" y="31"/>
                  </a:lnTo>
                  <a:cubicBezTo>
                    <a:pt x="201" y="12"/>
                    <a:pt x="167" y="1"/>
                    <a:pt x="134"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7950345" y="2134974"/>
              <a:ext cx="49591" cy="35482"/>
            </a:xfrm>
            <a:custGeom>
              <a:rect b="b" l="l" r="r" t="t"/>
              <a:pathLst>
                <a:path extrusionOk="0" h="663" w="873">
                  <a:moveTo>
                    <a:pt x="156" y="0"/>
                  </a:moveTo>
                  <a:cubicBezTo>
                    <a:pt x="107" y="0"/>
                    <a:pt x="62" y="18"/>
                    <a:pt x="44" y="62"/>
                  </a:cubicBezTo>
                  <a:cubicBezTo>
                    <a:pt x="0" y="135"/>
                    <a:pt x="0" y="222"/>
                    <a:pt x="73" y="251"/>
                  </a:cubicBezTo>
                  <a:lnTo>
                    <a:pt x="640" y="644"/>
                  </a:lnTo>
                  <a:cubicBezTo>
                    <a:pt x="668" y="655"/>
                    <a:pt x="699" y="662"/>
                    <a:pt x="728" y="662"/>
                  </a:cubicBezTo>
                  <a:cubicBezTo>
                    <a:pt x="774" y="662"/>
                    <a:pt x="817" y="645"/>
                    <a:pt x="844" y="600"/>
                  </a:cubicBezTo>
                  <a:cubicBezTo>
                    <a:pt x="873" y="528"/>
                    <a:pt x="858" y="440"/>
                    <a:pt x="800" y="397"/>
                  </a:cubicBezTo>
                  <a:lnTo>
                    <a:pt x="248" y="19"/>
                  </a:lnTo>
                  <a:cubicBezTo>
                    <a:pt x="219" y="7"/>
                    <a:pt x="187" y="0"/>
                    <a:pt x="156"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8443567" y="1633891"/>
              <a:ext cx="213189" cy="198978"/>
            </a:xfrm>
            <a:custGeom>
              <a:rect b="b" l="l" r="r" t="t"/>
              <a:pathLst>
                <a:path extrusionOk="0" h="3718" w="3753">
                  <a:moveTo>
                    <a:pt x="2996" y="1"/>
                  </a:moveTo>
                  <a:lnTo>
                    <a:pt x="2153" y="1208"/>
                  </a:lnTo>
                  <a:cubicBezTo>
                    <a:pt x="2153" y="1208"/>
                    <a:pt x="1396" y="1746"/>
                    <a:pt x="945" y="1950"/>
                  </a:cubicBezTo>
                  <a:cubicBezTo>
                    <a:pt x="116" y="2415"/>
                    <a:pt x="0" y="3346"/>
                    <a:pt x="44" y="3491"/>
                  </a:cubicBezTo>
                  <a:cubicBezTo>
                    <a:pt x="84" y="3591"/>
                    <a:pt x="89" y="3718"/>
                    <a:pt x="449" y="3718"/>
                  </a:cubicBezTo>
                  <a:cubicBezTo>
                    <a:pt x="614" y="3718"/>
                    <a:pt x="854" y="3691"/>
                    <a:pt x="1207" y="3622"/>
                  </a:cubicBezTo>
                  <a:cubicBezTo>
                    <a:pt x="2327" y="3404"/>
                    <a:pt x="3592" y="2517"/>
                    <a:pt x="3680" y="1746"/>
                  </a:cubicBezTo>
                  <a:cubicBezTo>
                    <a:pt x="3752" y="1004"/>
                    <a:pt x="2996" y="1"/>
                    <a:pt x="2996"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8141999" y="2100134"/>
              <a:ext cx="177686" cy="165048"/>
            </a:xfrm>
            <a:custGeom>
              <a:rect b="b" l="l" r="r" t="t"/>
              <a:pathLst>
                <a:path extrusionOk="0" h="3084" w="3128">
                  <a:moveTo>
                    <a:pt x="2488" y="1"/>
                  </a:moveTo>
                  <a:lnTo>
                    <a:pt x="1760" y="1004"/>
                  </a:lnTo>
                  <a:cubicBezTo>
                    <a:pt x="1760" y="1004"/>
                    <a:pt x="1135" y="1455"/>
                    <a:pt x="757" y="1615"/>
                  </a:cubicBezTo>
                  <a:cubicBezTo>
                    <a:pt x="88" y="2008"/>
                    <a:pt x="1" y="2764"/>
                    <a:pt x="30" y="2895"/>
                  </a:cubicBezTo>
                  <a:cubicBezTo>
                    <a:pt x="59" y="2983"/>
                    <a:pt x="69" y="3083"/>
                    <a:pt x="348" y="3083"/>
                  </a:cubicBezTo>
                  <a:cubicBezTo>
                    <a:pt x="485" y="3083"/>
                    <a:pt x="687" y="3059"/>
                    <a:pt x="990" y="2997"/>
                  </a:cubicBezTo>
                  <a:cubicBezTo>
                    <a:pt x="1920" y="2837"/>
                    <a:pt x="2982" y="2095"/>
                    <a:pt x="3055" y="1455"/>
                  </a:cubicBezTo>
                  <a:cubicBezTo>
                    <a:pt x="3127" y="815"/>
                    <a:pt x="2488" y="1"/>
                    <a:pt x="2488"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8444363" y="1771431"/>
              <a:ext cx="110770" cy="61759"/>
            </a:xfrm>
            <a:custGeom>
              <a:rect b="b" l="l" r="r" t="t"/>
              <a:pathLst>
                <a:path extrusionOk="0" h="1154" w="1950">
                  <a:moveTo>
                    <a:pt x="1381" y="1"/>
                  </a:moveTo>
                  <a:cubicBezTo>
                    <a:pt x="949" y="1"/>
                    <a:pt x="360" y="276"/>
                    <a:pt x="88" y="412"/>
                  </a:cubicBezTo>
                  <a:cubicBezTo>
                    <a:pt x="15" y="659"/>
                    <a:pt x="1" y="849"/>
                    <a:pt x="30" y="921"/>
                  </a:cubicBezTo>
                  <a:cubicBezTo>
                    <a:pt x="59" y="1038"/>
                    <a:pt x="69" y="1154"/>
                    <a:pt x="399" y="1154"/>
                  </a:cubicBezTo>
                  <a:cubicBezTo>
                    <a:pt x="565" y="1154"/>
                    <a:pt x="810" y="1125"/>
                    <a:pt x="1179" y="1052"/>
                  </a:cubicBezTo>
                  <a:cubicBezTo>
                    <a:pt x="1310" y="1038"/>
                    <a:pt x="1455" y="994"/>
                    <a:pt x="1600" y="950"/>
                  </a:cubicBezTo>
                  <a:cubicBezTo>
                    <a:pt x="1891" y="616"/>
                    <a:pt x="1950" y="34"/>
                    <a:pt x="1470" y="5"/>
                  </a:cubicBezTo>
                  <a:cubicBezTo>
                    <a:pt x="1441" y="2"/>
                    <a:pt x="1411" y="1"/>
                    <a:pt x="1381" y="1"/>
                  </a:cubicBezTo>
                  <a:close/>
                </a:path>
              </a:pathLst>
            </a:custGeom>
            <a:solidFill>
              <a:srgbClr val="B6E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8142851" y="2211985"/>
              <a:ext cx="96682" cy="54213"/>
            </a:xfrm>
            <a:custGeom>
              <a:rect b="b" l="l" r="r" t="t"/>
              <a:pathLst>
                <a:path extrusionOk="0" h="1013" w="1702">
                  <a:moveTo>
                    <a:pt x="1223" y="0"/>
                  </a:moveTo>
                  <a:cubicBezTo>
                    <a:pt x="823" y="0"/>
                    <a:pt x="303" y="261"/>
                    <a:pt x="73" y="383"/>
                  </a:cubicBezTo>
                  <a:cubicBezTo>
                    <a:pt x="0" y="601"/>
                    <a:pt x="0" y="761"/>
                    <a:pt x="15" y="819"/>
                  </a:cubicBezTo>
                  <a:cubicBezTo>
                    <a:pt x="45" y="909"/>
                    <a:pt x="54" y="1012"/>
                    <a:pt x="352" y="1012"/>
                  </a:cubicBezTo>
                  <a:cubicBezTo>
                    <a:pt x="489" y="1012"/>
                    <a:pt x="686" y="991"/>
                    <a:pt x="975" y="936"/>
                  </a:cubicBezTo>
                  <a:cubicBezTo>
                    <a:pt x="1120" y="892"/>
                    <a:pt x="1294" y="863"/>
                    <a:pt x="1440" y="805"/>
                  </a:cubicBezTo>
                  <a:cubicBezTo>
                    <a:pt x="1673" y="514"/>
                    <a:pt x="1702" y="34"/>
                    <a:pt x="1309" y="5"/>
                  </a:cubicBezTo>
                  <a:cubicBezTo>
                    <a:pt x="1281" y="2"/>
                    <a:pt x="1252" y="0"/>
                    <a:pt x="1223" y="0"/>
                  </a:cubicBezTo>
                  <a:close/>
                </a:path>
              </a:pathLst>
            </a:custGeom>
            <a:solidFill>
              <a:srgbClr val="B6E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8565012" y="1633891"/>
              <a:ext cx="68620" cy="65452"/>
            </a:xfrm>
            <a:custGeom>
              <a:rect b="b" l="l" r="r" t="t"/>
              <a:pathLst>
                <a:path extrusionOk="0" h="1223" w="1208">
                  <a:moveTo>
                    <a:pt x="858" y="1"/>
                  </a:moveTo>
                  <a:lnTo>
                    <a:pt x="0" y="1222"/>
                  </a:lnTo>
                  <a:lnTo>
                    <a:pt x="378" y="1164"/>
                  </a:lnTo>
                  <a:cubicBezTo>
                    <a:pt x="365" y="1164"/>
                    <a:pt x="414" y="541"/>
                    <a:pt x="1044" y="541"/>
                  </a:cubicBezTo>
                  <a:cubicBezTo>
                    <a:pt x="1095" y="541"/>
                    <a:pt x="1149" y="545"/>
                    <a:pt x="1207" y="553"/>
                  </a:cubicBezTo>
                  <a:cubicBezTo>
                    <a:pt x="1018" y="219"/>
                    <a:pt x="858" y="1"/>
                    <a:pt x="858"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8201472" y="2100134"/>
              <a:ext cx="115712" cy="85467"/>
            </a:xfrm>
            <a:custGeom>
              <a:rect b="b" l="l" r="r" t="t"/>
              <a:pathLst>
                <a:path extrusionOk="0" h="1597" w="2037">
                  <a:moveTo>
                    <a:pt x="1441" y="1"/>
                  </a:moveTo>
                  <a:lnTo>
                    <a:pt x="728" y="1004"/>
                  </a:lnTo>
                  <a:cubicBezTo>
                    <a:pt x="728" y="1004"/>
                    <a:pt x="350" y="1280"/>
                    <a:pt x="1" y="1469"/>
                  </a:cubicBezTo>
                  <a:cubicBezTo>
                    <a:pt x="335" y="1562"/>
                    <a:pt x="644" y="1596"/>
                    <a:pt x="918" y="1596"/>
                  </a:cubicBezTo>
                  <a:cubicBezTo>
                    <a:pt x="1420" y="1596"/>
                    <a:pt x="1806" y="1481"/>
                    <a:pt x="2022" y="1397"/>
                  </a:cubicBezTo>
                  <a:cubicBezTo>
                    <a:pt x="2037" y="786"/>
                    <a:pt x="1441" y="1"/>
                    <a:pt x="1441"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8202324" y="1968588"/>
              <a:ext cx="214041" cy="198978"/>
            </a:xfrm>
            <a:custGeom>
              <a:rect b="b" l="l" r="r" t="t"/>
              <a:pathLst>
                <a:path extrusionOk="0" h="3718" w="3768">
                  <a:moveTo>
                    <a:pt x="3011" y="1"/>
                  </a:moveTo>
                  <a:lnTo>
                    <a:pt x="2167" y="1208"/>
                  </a:lnTo>
                  <a:cubicBezTo>
                    <a:pt x="2167" y="1208"/>
                    <a:pt x="1411" y="1746"/>
                    <a:pt x="946" y="1949"/>
                  </a:cubicBezTo>
                  <a:cubicBezTo>
                    <a:pt x="131" y="2429"/>
                    <a:pt x="0" y="3346"/>
                    <a:pt x="58" y="3491"/>
                  </a:cubicBezTo>
                  <a:cubicBezTo>
                    <a:pt x="98" y="3591"/>
                    <a:pt x="104" y="3718"/>
                    <a:pt x="463" y="3718"/>
                  </a:cubicBezTo>
                  <a:cubicBezTo>
                    <a:pt x="629" y="3718"/>
                    <a:pt x="869" y="3691"/>
                    <a:pt x="1222" y="3622"/>
                  </a:cubicBezTo>
                  <a:cubicBezTo>
                    <a:pt x="2327" y="3404"/>
                    <a:pt x="3607" y="2517"/>
                    <a:pt x="3694" y="1746"/>
                  </a:cubicBezTo>
                  <a:cubicBezTo>
                    <a:pt x="3767" y="1004"/>
                    <a:pt x="3011" y="1"/>
                    <a:pt x="3011"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8203972" y="2106930"/>
              <a:ext cx="109918" cy="61278"/>
            </a:xfrm>
            <a:custGeom>
              <a:rect b="b" l="l" r="r" t="t"/>
              <a:pathLst>
                <a:path extrusionOk="0" h="1145" w="1935">
                  <a:moveTo>
                    <a:pt x="1384" y="0"/>
                  </a:moveTo>
                  <a:cubicBezTo>
                    <a:pt x="952" y="0"/>
                    <a:pt x="360" y="290"/>
                    <a:pt x="88" y="426"/>
                  </a:cubicBezTo>
                  <a:cubicBezTo>
                    <a:pt x="15" y="659"/>
                    <a:pt x="0" y="863"/>
                    <a:pt x="29" y="935"/>
                  </a:cubicBezTo>
                  <a:cubicBezTo>
                    <a:pt x="59" y="1033"/>
                    <a:pt x="55" y="1144"/>
                    <a:pt x="396" y="1144"/>
                  </a:cubicBezTo>
                  <a:cubicBezTo>
                    <a:pt x="561" y="1144"/>
                    <a:pt x="808" y="1118"/>
                    <a:pt x="1178" y="1052"/>
                  </a:cubicBezTo>
                  <a:cubicBezTo>
                    <a:pt x="1309" y="1037"/>
                    <a:pt x="1455" y="1008"/>
                    <a:pt x="1600" y="950"/>
                  </a:cubicBezTo>
                  <a:cubicBezTo>
                    <a:pt x="1891" y="615"/>
                    <a:pt x="1935" y="34"/>
                    <a:pt x="1469" y="4"/>
                  </a:cubicBezTo>
                  <a:cubicBezTo>
                    <a:pt x="1442" y="2"/>
                    <a:pt x="1413" y="0"/>
                    <a:pt x="1384" y="0"/>
                  </a:cubicBezTo>
                  <a:close/>
                </a:path>
              </a:pathLst>
            </a:custGeom>
            <a:solidFill>
              <a:srgbClr val="B6E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291505" y="1971692"/>
              <a:ext cx="124005" cy="94084"/>
            </a:xfrm>
            <a:custGeom>
              <a:rect b="b" l="l" r="r" t="t"/>
              <a:pathLst>
                <a:path extrusionOk="0" h="1758" w="2183">
                  <a:moveTo>
                    <a:pt x="1470" y="1"/>
                  </a:moveTo>
                  <a:cubicBezTo>
                    <a:pt x="1441" y="15"/>
                    <a:pt x="1397" y="15"/>
                    <a:pt x="1354" y="44"/>
                  </a:cubicBezTo>
                  <a:lnTo>
                    <a:pt x="568" y="1164"/>
                  </a:lnTo>
                  <a:cubicBezTo>
                    <a:pt x="568" y="1164"/>
                    <a:pt x="306" y="1353"/>
                    <a:pt x="1" y="1542"/>
                  </a:cubicBezTo>
                  <a:cubicBezTo>
                    <a:pt x="1" y="1542"/>
                    <a:pt x="827" y="1758"/>
                    <a:pt x="1533" y="1758"/>
                  </a:cubicBezTo>
                  <a:cubicBezTo>
                    <a:pt x="1745" y="1758"/>
                    <a:pt x="1945" y="1738"/>
                    <a:pt x="2110" y="1688"/>
                  </a:cubicBezTo>
                  <a:cubicBezTo>
                    <a:pt x="2183" y="1019"/>
                    <a:pt x="1615" y="219"/>
                    <a:pt x="1470"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8295652" y="1839398"/>
              <a:ext cx="214041" cy="198978"/>
            </a:xfrm>
            <a:custGeom>
              <a:rect b="b" l="l" r="r" t="t"/>
              <a:pathLst>
                <a:path extrusionOk="0" h="3718" w="3768">
                  <a:moveTo>
                    <a:pt x="2997" y="0"/>
                  </a:moveTo>
                  <a:lnTo>
                    <a:pt x="2168" y="1207"/>
                  </a:lnTo>
                  <a:cubicBezTo>
                    <a:pt x="2168" y="1207"/>
                    <a:pt x="1397" y="1746"/>
                    <a:pt x="946" y="1949"/>
                  </a:cubicBezTo>
                  <a:cubicBezTo>
                    <a:pt x="132" y="2415"/>
                    <a:pt x="1" y="3345"/>
                    <a:pt x="59" y="3491"/>
                  </a:cubicBezTo>
                  <a:cubicBezTo>
                    <a:pt x="89" y="3590"/>
                    <a:pt x="91" y="3717"/>
                    <a:pt x="454" y="3717"/>
                  </a:cubicBezTo>
                  <a:cubicBezTo>
                    <a:pt x="622" y="3717"/>
                    <a:pt x="865" y="3690"/>
                    <a:pt x="1222" y="3622"/>
                  </a:cubicBezTo>
                  <a:cubicBezTo>
                    <a:pt x="2328" y="3404"/>
                    <a:pt x="3593" y="2516"/>
                    <a:pt x="3695" y="1746"/>
                  </a:cubicBezTo>
                  <a:cubicBezTo>
                    <a:pt x="3768" y="1004"/>
                    <a:pt x="2997" y="0"/>
                    <a:pt x="2997" y="0"/>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8295652" y="1981593"/>
              <a:ext cx="106623" cy="57531"/>
            </a:xfrm>
            <a:custGeom>
              <a:rect b="b" l="l" r="r" t="t"/>
              <a:pathLst>
                <a:path extrusionOk="0" h="1075" w="1877">
                  <a:moveTo>
                    <a:pt x="1320" y="0"/>
                  </a:moveTo>
                  <a:cubicBezTo>
                    <a:pt x="895" y="0"/>
                    <a:pt x="358" y="262"/>
                    <a:pt x="73" y="398"/>
                  </a:cubicBezTo>
                  <a:cubicBezTo>
                    <a:pt x="15" y="616"/>
                    <a:pt x="1" y="776"/>
                    <a:pt x="30" y="834"/>
                  </a:cubicBezTo>
                  <a:cubicBezTo>
                    <a:pt x="70" y="944"/>
                    <a:pt x="75" y="1074"/>
                    <a:pt x="439" y="1074"/>
                  </a:cubicBezTo>
                  <a:cubicBezTo>
                    <a:pt x="604" y="1074"/>
                    <a:pt x="843" y="1047"/>
                    <a:pt x="1193" y="979"/>
                  </a:cubicBezTo>
                  <a:cubicBezTo>
                    <a:pt x="1339" y="965"/>
                    <a:pt x="1470" y="907"/>
                    <a:pt x="1615" y="877"/>
                  </a:cubicBezTo>
                  <a:cubicBezTo>
                    <a:pt x="1848" y="543"/>
                    <a:pt x="1877" y="34"/>
                    <a:pt x="1411" y="5"/>
                  </a:cubicBezTo>
                  <a:cubicBezTo>
                    <a:pt x="1382" y="2"/>
                    <a:pt x="1351" y="0"/>
                    <a:pt x="1320" y="0"/>
                  </a:cubicBezTo>
                  <a:close/>
                </a:path>
              </a:pathLst>
            </a:custGeom>
            <a:solidFill>
              <a:srgbClr val="B6E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8417097" y="1840147"/>
              <a:ext cx="67825" cy="65452"/>
            </a:xfrm>
            <a:custGeom>
              <a:rect b="b" l="l" r="r" t="t"/>
              <a:pathLst>
                <a:path extrusionOk="0" h="1223" w="1194">
                  <a:moveTo>
                    <a:pt x="859" y="1"/>
                  </a:moveTo>
                  <a:lnTo>
                    <a:pt x="1" y="1223"/>
                  </a:lnTo>
                  <a:lnTo>
                    <a:pt x="422" y="1193"/>
                  </a:lnTo>
                  <a:cubicBezTo>
                    <a:pt x="408" y="1164"/>
                    <a:pt x="437" y="510"/>
                    <a:pt x="1193" y="495"/>
                  </a:cubicBezTo>
                  <a:cubicBezTo>
                    <a:pt x="1019" y="204"/>
                    <a:pt x="859" y="1"/>
                    <a:pt x="859"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7823958" y="3196060"/>
              <a:ext cx="678309" cy="1201842"/>
            </a:xfrm>
            <a:custGeom>
              <a:rect b="b" l="l" r="r" t="t"/>
              <a:pathLst>
                <a:path extrusionOk="0" h="22457" w="11941">
                  <a:moveTo>
                    <a:pt x="9119" y="0"/>
                  </a:moveTo>
                  <a:lnTo>
                    <a:pt x="1062" y="117"/>
                  </a:lnTo>
                  <a:cubicBezTo>
                    <a:pt x="1062" y="117"/>
                    <a:pt x="364" y="524"/>
                    <a:pt x="175" y="1455"/>
                  </a:cubicBezTo>
                  <a:cubicBezTo>
                    <a:pt x="0" y="2357"/>
                    <a:pt x="756" y="21337"/>
                    <a:pt x="756" y="21337"/>
                  </a:cubicBezTo>
                  <a:cubicBezTo>
                    <a:pt x="2144" y="22155"/>
                    <a:pt x="3576" y="22456"/>
                    <a:pt x="4931" y="22456"/>
                  </a:cubicBezTo>
                  <a:cubicBezTo>
                    <a:pt x="8732" y="22456"/>
                    <a:pt x="11941" y="20086"/>
                    <a:pt x="11941" y="20086"/>
                  </a:cubicBezTo>
                  <a:cubicBezTo>
                    <a:pt x="11941" y="20086"/>
                    <a:pt x="10806" y="2182"/>
                    <a:pt x="10355" y="1164"/>
                  </a:cubicBezTo>
                  <a:cubicBezTo>
                    <a:pt x="9905" y="117"/>
                    <a:pt x="9119" y="0"/>
                    <a:pt x="9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7676043" y="1715612"/>
              <a:ext cx="767606" cy="1531885"/>
            </a:xfrm>
            <a:custGeom>
              <a:rect b="b" l="l" r="r" t="t"/>
              <a:pathLst>
                <a:path extrusionOk="0" h="28624" w="13513">
                  <a:moveTo>
                    <a:pt x="6444" y="0"/>
                  </a:moveTo>
                  <a:cubicBezTo>
                    <a:pt x="6085" y="0"/>
                    <a:pt x="5425" y="780"/>
                    <a:pt x="5047" y="2037"/>
                  </a:cubicBezTo>
                  <a:cubicBezTo>
                    <a:pt x="4626" y="3520"/>
                    <a:pt x="3680" y="11592"/>
                    <a:pt x="3462" y="12058"/>
                  </a:cubicBezTo>
                  <a:cubicBezTo>
                    <a:pt x="2735" y="11620"/>
                    <a:pt x="2185" y="11467"/>
                    <a:pt x="1770" y="11467"/>
                  </a:cubicBezTo>
                  <a:cubicBezTo>
                    <a:pt x="810" y="11467"/>
                    <a:pt x="582" y="12290"/>
                    <a:pt x="582" y="12290"/>
                  </a:cubicBezTo>
                  <a:cubicBezTo>
                    <a:pt x="175" y="13439"/>
                    <a:pt x="30" y="16028"/>
                    <a:pt x="30" y="16028"/>
                  </a:cubicBezTo>
                  <a:cubicBezTo>
                    <a:pt x="1" y="17803"/>
                    <a:pt x="2037" y="20537"/>
                    <a:pt x="3739" y="21671"/>
                  </a:cubicBezTo>
                  <a:cubicBezTo>
                    <a:pt x="4131" y="22646"/>
                    <a:pt x="4349" y="27474"/>
                    <a:pt x="4349" y="27474"/>
                  </a:cubicBezTo>
                  <a:cubicBezTo>
                    <a:pt x="4349" y="27474"/>
                    <a:pt x="5957" y="28623"/>
                    <a:pt x="7935" y="28623"/>
                  </a:cubicBezTo>
                  <a:cubicBezTo>
                    <a:pt x="8901" y="28623"/>
                    <a:pt x="9955" y="28349"/>
                    <a:pt x="10952" y="27533"/>
                  </a:cubicBezTo>
                  <a:cubicBezTo>
                    <a:pt x="10705" y="25264"/>
                    <a:pt x="10531" y="22835"/>
                    <a:pt x="11083" y="21351"/>
                  </a:cubicBezTo>
                  <a:cubicBezTo>
                    <a:pt x="11650" y="19853"/>
                    <a:pt x="13396" y="15345"/>
                    <a:pt x="13323" y="14399"/>
                  </a:cubicBezTo>
                  <a:cubicBezTo>
                    <a:pt x="13323" y="14399"/>
                    <a:pt x="13512" y="12843"/>
                    <a:pt x="12814" y="12247"/>
                  </a:cubicBezTo>
                  <a:cubicBezTo>
                    <a:pt x="12480" y="11949"/>
                    <a:pt x="12143" y="11872"/>
                    <a:pt x="11885" y="11872"/>
                  </a:cubicBezTo>
                  <a:cubicBezTo>
                    <a:pt x="11615" y="11872"/>
                    <a:pt x="11432" y="11956"/>
                    <a:pt x="11432" y="11956"/>
                  </a:cubicBezTo>
                  <a:cubicBezTo>
                    <a:pt x="11432" y="11956"/>
                    <a:pt x="11680" y="10545"/>
                    <a:pt x="10691" y="10153"/>
                  </a:cubicBezTo>
                  <a:cubicBezTo>
                    <a:pt x="10325" y="10006"/>
                    <a:pt x="10068" y="9959"/>
                    <a:pt x="9889" y="9959"/>
                  </a:cubicBezTo>
                  <a:cubicBezTo>
                    <a:pt x="9570" y="9959"/>
                    <a:pt x="9498" y="10109"/>
                    <a:pt x="9498" y="10109"/>
                  </a:cubicBezTo>
                  <a:cubicBezTo>
                    <a:pt x="9498" y="10109"/>
                    <a:pt x="9542" y="8989"/>
                    <a:pt x="8480" y="8494"/>
                  </a:cubicBezTo>
                  <a:cubicBezTo>
                    <a:pt x="8239" y="8381"/>
                    <a:pt x="8020" y="8337"/>
                    <a:pt x="7825" y="8337"/>
                  </a:cubicBezTo>
                  <a:cubicBezTo>
                    <a:pt x="7172" y="8337"/>
                    <a:pt x="6793" y="8829"/>
                    <a:pt x="6793" y="8829"/>
                  </a:cubicBezTo>
                  <a:cubicBezTo>
                    <a:pt x="6807" y="8175"/>
                    <a:pt x="6836" y="7491"/>
                    <a:pt x="6807" y="6967"/>
                  </a:cubicBezTo>
                  <a:cubicBezTo>
                    <a:pt x="6764" y="5411"/>
                    <a:pt x="6880" y="350"/>
                    <a:pt x="6589" y="59"/>
                  </a:cubicBezTo>
                  <a:cubicBezTo>
                    <a:pt x="6550" y="20"/>
                    <a:pt x="6501" y="0"/>
                    <a:pt x="6444" y="0"/>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8044525" y="2185761"/>
              <a:ext cx="29766" cy="166225"/>
            </a:xfrm>
            <a:custGeom>
              <a:rect b="b" l="l" r="r" t="t"/>
              <a:pathLst>
                <a:path extrusionOk="0" h="3106" w="524">
                  <a:moveTo>
                    <a:pt x="306" y="0"/>
                  </a:moveTo>
                  <a:cubicBezTo>
                    <a:pt x="306" y="0"/>
                    <a:pt x="291" y="0"/>
                    <a:pt x="291" y="15"/>
                  </a:cubicBezTo>
                  <a:cubicBezTo>
                    <a:pt x="277" y="277"/>
                    <a:pt x="277" y="524"/>
                    <a:pt x="262" y="786"/>
                  </a:cubicBezTo>
                  <a:cubicBezTo>
                    <a:pt x="233" y="902"/>
                    <a:pt x="233" y="1033"/>
                    <a:pt x="218" y="1164"/>
                  </a:cubicBezTo>
                  <a:cubicBezTo>
                    <a:pt x="218" y="1295"/>
                    <a:pt x="204" y="1397"/>
                    <a:pt x="160" y="1527"/>
                  </a:cubicBezTo>
                  <a:cubicBezTo>
                    <a:pt x="146" y="1629"/>
                    <a:pt x="88" y="1760"/>
                    <a:pt x="73" y="1891"/>
                  </a:cubicBezTo>
                  <a:cubicBezTo>
                    <a:pt x="44" y="2022"/>
                    <a:pt x="15" y="2153"/>
                    <a:pt x="15" y="2269"/>
                  </a:cubicBezTo>
                  <a:cubicBezTo>
                    <a:pt x="0" y="2546"/>
                    <a:pt x="0" y="2807"/>
                    <a:pt x="59" y="3069"/>
                  </a:cubicBezTo>
                  <a:lnTo>
                    <a:pt x="73" y="3084"/>
                  </a:lnTo>
                  <a:cubicBezTo>
                    <a:pt x="80" y="3098"/>
                    <a:pt x="91" y="3106"/>
                    <a:pt x="100" y="3106"/>
                  </a:cubicBezTo>
                  <a:cubicBezTo>
                    <a:pt x="109" y="3106"/>
                    <a:pt x="117" y="3098"/>
                    <a:pt x="117" y="3084"/>
                  </a:cubicBezTo>
                  <a:cubicBezTo>
                    <a:pt x="262" y="2851"/>
                    <a:pt x="349" y="2618"/>
                    <a:pt x="422" y="2356"/>
                  </a:cubicBezTo>
                  <a:cubicBezTo>
                    <a:pt x="509" y="2109"/>
                    <a:pt x="524" y="1847"/>
                    <a:pt x="524" y="1586"/>
                  </a:cubicBezTo>
                  <a:lnTo>
                    <a:pt x="524" y="1178"/>
                  </a:lnTo>
                  <a:cubicBezTo>
                    <a:pt x="524" y="1033"/>
                    <a:pt x="509" y="902"/>
                    <a:pt x="495" y="786"/>
                  </a:cubicBezTo>
                  <a:cubicBezTo>
                    <a:pt x="451" y="524"/>
                    <a:pt x="408" y="277"/>
                    <a:pt x="349" y="15"/>
                  </a:cubicBezTo>
                  <a:cubicBezTo>
                    <a:pt x="335" y="15"/>
                    <a:pt x="335" y="15"/>
                    <a:pt x="306"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8187442" y="2255013"/>
              <a:ext cx="34765" cy="158465"/>
            </a:xfrm>
            <a:custGeom>
              <a:rect b="b" l="l" r="r" t="t"/>
              <a:pathLst>
                <a:path extrusionOk="0" h="2961" w="612">
                  <a:moveTo>
                    <a:pt x="509" y="1"/>
                  </a:moveTo>
                  <a:cubicBezTo>
                    <a:pt x="509" y="1"/>
                    <a:pt x="480" y="1"/>
                    <a:pt x="480" y="15"/>
                  </a:cubicBezTo>
                  <a:cubicBezTo>
                    <a:pt x="451" y="248"/>
                    <a:pt x="437" y="510"/>
                    <a:pt x="393" y="743"/>
                  </a:cubicBezTo>
                  <a:cubicBezTo>
                    <a:pt x="364" y="975"/>
                    <a:pt x="320" y="1222"/>
                    <a:pt x="262" y="1455"/>
                  </a:cubicBezTo>
                  <a:cubicBezTo>
                    <a:pt x="248" y="1586"/>
                    <a:pt x="190" y="1688"/>
                    <a:pt x="160" y="1804"/>
                  </a:cubicBezTo>
                  <a:cubicBezTo>
                    <a:pt x="117" y="1921"/>
                    <a:pt x="88" y="2037"/>
                    <a:pt x="73" y="2168"/>
                  </a:cubicBezTo>
                  <a:cubicBezTo>
                    <a:pt x="15" y="2415"/>
                    <a:pt x="0" y="2648"/>
                    <a:pt x="30" y="2924"/>
                  </a:cubicBezTo>
                  <a:lnTo>
                    <a:pt x="30" y="2939"/>
                  </a:lnTo>
                  <a:cubicBezTo>
                    <a:pt x="37" y="2953"/>
                    <a:pt x="48" y="2960"/>
                    <a:pt x="57" y="2960"/>
                  </a:cubicBezTo>
                  <a:cubicBezTo>
                    <a:pt x="66" y="2960"/>
                    <a:pt x="73" y="2953"/>
                    <a:pt x="73" y="2939"/>
                  </a:cubicBezTo>
                  <a:cubicBezTo>
                    <a:pt x="160" y="2837"/>
                    <a:pt x="233" y="2721"/>
                    <a:pt x="291" y="2619"/>
                  </a:cubicBezTo>
                  <a:cubicBezTo>
                    <a:pt x="364" y="2502"/>
                    <a:pt x="408" y="2371"/>
                    <a:pt x="451" y="2270"/>
                  </a:cubicBezTo>
                  <a:cubicBezTo>
                    <a:pt x="539" y="2037"/>
                    <a:pt x="553" y="1775"/>
                    <a:pt x="582" y="1528"/>
                  </a:cubicBezTo>
                  <a:cubicBezTo>
                    <a:pt x="611" y="1266"/>
                    <a:pt x="611" y="1019"/>
                    <a:pt x="597" y="757"/>
                  </a:cubicBezTo>
                  <a:cubicBezTo>
                    <a:pt x="582" y="510"/>
                    <a:pt x="553" y="277"/>
                    <a:pt x="524" y="15"/>
                  </a:cubicBezTo>
                  <a:lnTo>
                    <a:pt x="509" y="1"/>
                  </a:ln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8305592" y="2353699"/>
              <a:ext cx="28971" cy="135667"/>
            </a:xfrm>
            <a:custGeom>
              <a:rect b="b" l="l" r="r" t="t"/>
              <a:pathLst>
                <a:path extrusionOk="0" h="2535" w="510">
                  <a:moveTo>
                    <a:pt x="378" y="0"/>
                  </a:moveTo>
                  <a:cubicBezTo>
                    <a:pt x="371" y="0"/>
                    <a:pt x="364" y="4"/>
                    <a:pt x="364" y="18"/>
                  </a:cubicBezTo>
                  <a:cubicBezTo>
                    <a:pt x="364" y="18"/>
                    <a:pt x="349" y="18"/>
                    <a:pt x="349" y="48"/>
                  </a:cubicBezTo>
                  <a:cubicBezTo>
                    <a:pt x="335" y="237"/>
                    <a:pt x="320" y="455"/>
                    <a:pt x="277" y="658"/>
                  </a:cubicBezTo>
                  <a:cubicBezTo>
                    <a:pt x="247" y="877"/>
                    <a:pt x="204" y="1080"/>
                    <a:pt x="175" y="1284"/>
                  </a:cubicBezTo>
                  <a:cubicBezTo>
                    <a:pt x="117" y="1487"/>
                    <a:pt x="44" y="1676"/>
                    <a:pt x="29" y="1880"/>
                  </a:cubicBezTo>
                  <a:cubicBezTo>
                    <a:pt x="0" y="1967"/>
                    <a:pt x="0" y="2084"/>
                    <a:pt x="0" y="2185"/>
                  </a:cubicBezTo>
                  <a:cubicBezTo>
                    <a:pt x="0" y="2302"/>
                    <a:pt x="0" y="2389"/>
                    <a:pt x="44" y="2520"/>
                  </a:cubicBezTo>
                  <a:lnTo>
                    <a:pt x="44" y="2535"/>
                  </a:lnTo>
                  <a:lnTo>
                    <a:pt x="73" y="2535"/>
                  </a:lnTo>
                  <a:cubicBezTo>
                    <a:pt x="262" y="2345"/>
                    <a:pt x="349" y="2156"/>
                    <a:pt x="422" y="1953"/>
                  </a:cubicBezTo>
                  <a:cubicBezTo>
                    <a:pt x="509" y="1735"/>
                    <a:pt x="495" y="1516"/>
                    <a:pt x="495" y="1298"/>
                  </a:cubicBezTo>
                  <a:cubicBezTo>
                    <a:pt x="495" y="1080"/>
                    <a:pt x="495" y="862"/>
                    <a:pt x="480" y="644"/>
                  </a:cubicBezTo>
                  <a:cubicBezTo>
                    <a:pt x="466" y="426"/>
                    <a:pt x="437" y="222"/>
                    <a:pt x="393" y="4"/>
                  </a:cubicBezTo>
                  <a:cubicBezTo>
                    <a:pt x="393" y="4"/>
                    <a:pt x="386" y="0"/>
                    <a:pt x="378"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7821459" y="2359746"/>
              <a:ext cx="69473" cy="269728"/>
            </a:xfrm>
            <a:custGeom>
              <a:rect b="b" l="l" r="r" t="t"/>
              <a:pathLst>
                <a:path extrusionOk="0" h="5040" w="1223">
                  <a:moveTo>
                    <a:pt x="844" y="0"/>
                  </a:moveTo>
                  <a:cubicBezTo>
                    <a:pt x="784" y="0"/>
                    <a:pt x="702" y="56"/>
                    <a:pt x="582" y="182"/>
                  </a:cubicBezTo>
                  <a:cubicBezTo>
                    <a:pt x="350" y="444"/>
                    <a:pt x="204" y="1171"/>
                    <a:pt x="73" y="1491"/>
                  </a:cubicBezTo>
                  <a:cubicBezTo>
                    <a:pt x="44" y="1593"/>
                    <a:pt x="0" y="1665"/>
                    <a:pt x="15" y="1753"/>
                  </a:cubicBezTo>
                  <a:cubicBezTo>
                    <a:pt x="15" y="1854"/>
                    <a:pt x="73" y="1971"/>
                    <a:pt x="131" y="2058"/>
                  </a:cubicBezTo>
                  <a:cubicBezTo>
                    <a:pt x="553" y="2872"/>
                    <a:pt x="509" y="4094"/>
                    <a:pt x="437" y="5039"/>
                  </a:cubicBezTo>
                  <a:cubicBezTo>
                    <a:pt x="524" y="4443"/>
                    <a:pt x="713" y="3585"/>
                    <a:pt x="1062" y="3061"/>
                  </a:cubicBezTo>
                  <a:cubicBezTo>
                    <a:pt x="1091" y="2989"/>
                    <a:pt x="1149" y="2931"/>
                    <a:pt x="1149" y="2843"/>
                  </a:cubicBezTo>
                  <a:cubicBezTo>
                    <a:pt x="1149" y="2785"/>
                    <a:pt x="1149" y="2712"/>
                    <a:pt x="1135" y="2654"/>
                  </a:cubicBezTo>
                  <a:cubicBezTo>
                    <a:pt x="931" y="1927"/>
                    <a:pt x="1222" y="1054"/>
                    <a:pt x="1033" y="356"/>
                  </a:cubicBezTo>
                  <a:cubicBezTo>
                    <a:pt x="980" y="135"/>
                    <a:pt x="938" y="0"/>
                    <a:pt x="844"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7990562" y="1715559"/>
              <a:ext cx="71347" cy="158786"/>
            </a:xfrm>
            <a:custGeom>
              <a:rect b="b" l="l" r="r" t="t"/>
              <a:pathLst>
                <a:path extrusionOk="0" h="2967" w="1256">
                  <a:moveTo>
                    <a:pt x="940" y="0"/>
                  </a:moveTo>
                  <a:cubicBezTo>
                    <a:pt x="754" y="0"/>
                    <a:pt x="477" y="215"/>
                    <a:pt x="209" y="584"/>
                  </a:cubicBezTo>
                  <a:cubicBezTo>
                    <a:pt x="150" y="1005"/>
                    <a:pt x="49" y="1863"/>
                    <a:pt x="20" y="2256"/>
                  </a:cubicBezTo>
                  <a:cubicBezTo>
                    <a:pt x="1" y="2575"/>
                    <a:pt x="321" y="2966"/>
                    <a:pt x="679" y="2966"/>
                  </a:cubicBezTo>
                  <a:cubicBezTo>
                    <a:pt x="876" y="2966"/>
                    <a:pt x="1085" y="2848"/>
                    <a:pt x="1256" y="2532"/>
                  </a:cubicBezTo>
                  <a:cubicBezTo>
                    <a:pt x="1241" y="1223"/>
                    <a:pt x="1212" y="176"/>
                    <a:pt x="1081" y="60"/>
                  </a:cubicBezTo>
                  <a:cubicBezTo>
                    <a:pt x="1044" y="20"/>
                    <a:pt x="996" y="0"/>
                    <a:pt x="940" y="0"/>
                  </a:cubicBezTo>
                  <a:close/>
                </a:path>
              </a:pathLst>
            </a:custGeom>
            <a:solidFill>
              <a:srgbClr val="B6E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7871843" y="2952985"/>
              <a:ext cx="473811" cy="313987"/>
            </a:xfrm>
            <a:custGeom>
              <a:rect b="b" l="l" r="r" t="t"/>
              <a:pathLst>
                <a:path extrusionOk="0" h="5867" w="8341">
                  <a:moveTo>
                    <a:pt x="7436" y="0"/>
                  </a:moveTo>
                  <a:cubicBezTo>
                    <a:pt x="7375" y="0"/>
                    <a:pt x="7311" y="34"/>
                    <a:pt x="7244" y="107"/>
                  </a:cubicBezTo>
                  <a:cubicBezTo>
                    <a:pt x="7244" y="107"/>
                    <a:pt x="6381" y="1635"/>
                    <a:pt x="4152" y="1635"/>
                  </a:cubicBezTo>
                  <a:cubicBezTo>
                    <a:pt x="4121" y="1635"/>
                    <a:pt x="4090" y="1634"/>
                    <a:pt x="4058" y="1634"/>
                  </a:cubicBezTo>
                  <a:cubicBezTo>
                    <a:pt x="1775" y="1576"/>
                    <a:pt x="757" y="936"/>
                    <a:pt x="757" y="936"/>
                  </a:cubicBezTo>
                  <a:cubicBezTo>
                    <a:pt x="757" y="936"/>
                    <a:pt x="747" y="933"/>
                    <a:pt x="729" y="933"/>
                  </a:cubicBezTo>
                  <a:cubicBezTo>
                    <a:pt x="632" y="933"/>
                    <a:pt x="310" y="996"/>
                    <a:pt x="175" y="1794"/>
                  </a:cubicBezTo>
                  <a:cubicBezTo>
                    <a:pt x="1" y="2739"/>
                    <a:pt x="204" y="4644"/>
                    <a:pt x="204" y="4644"/>
                  </a:cubicBezTo>
                  <a:cubicBezTo>
                    <a:pt x="204" y="4644"/>
                    <a:pt x="2048" y="5867"/>
                    <a:pt x="4384" y="5867"/>
                  </a:cubicBezTo>
                  <a:cubicBezTo>
                    <a:pt x="5606" y="5867"/>
                    <a:pt x="6963" y="5532"/>
                    <a:pt x="8262" y="4513"/>
                  </a:cubicBezTo>
                  <a:cubicBezTo>
                    <a:pt x="8341" y="3363"/>
                    <a:pt x="8048" y="0"/>
                    <a:pt x="74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8"/>
          <p:cNvSpPr txBox="1"/>
          <p:nvPr/>
        </p:nvSpPr>
        <p:spPr>
          <a:xfrm>
            <a:off x="411575" y="3617675"/>
            <a:ext cx="7244700" cy="134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Our main goal is to create a tailored social media approach that aligns with the client’s calendar of events that includes:</a:t>
            </a:r>
            <a:endParaRPr sz="1200">
              <a:solidFill>
                <a:schemeClr val="dk1"/>
              </a:solidFill>
              <a:latin typeface="Fira Sans Extra Condensed"/>
              <a:ea typeface="Fira Sans Extra Condensed"/>
              <a:cs typeface="Fira Sans Extra Condensed"/>
              <a:sym typeface="Fira Sans Extra Condensed"/>
            </a:endParaRPr>
          </a:p>
          <a:p>
            <a:pPr indent="-304800" lvl="0" marL="914400" rtl="0" algn="l">
              <a:lnSpc>
                <a:spcPct val="115000"/>
              </a:lnSpc>
              <a:spcBef>
                <a:spcPts val="120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Content recommendations customized for each audience and platforms like Facebook, Instagram and Twitter</a:t>
            </a:r>
            <a:endParaRPr sz="1200">
              <a:solidFill>
                <a:schemeClr val="dk1"/>
              </a:solidFill>
              <a:latin typeface="Fira Sans Extra Condensed"/>
              <a:ea typeface="Fira Sans Extra Condensed"/>
              <a:cs typeface="Fira Sans Extra Condensed"/>
              <a:sym typeface="Fira Sans Extra Condensed"/>
            </a:endParaRPr>
          </a:p>
          <a:p>
            <a:pPr indent="-304800" lvl="0" marL="91440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Posting guidelines to ensure optimal timing and frequency.</a:t>
            </a:r>
            <a:endParaRPr sz="1200">
              <a:solidFill>
                <a:schemeClr val="dk1"/>
              </a:solidFill>
              <a:latin typeface="Fira Sans Extra Condensed"/>
              <a:ea typeface="Fira Sans Extra Condensed"/>
              <a:cs typeface="Fira Sans Extra Condensed"/>
              <a:sym typeface="Fira Sans Extra Condensed"/>
            </a:endParaRPr>
          </a:p>
          <a:p>
            <a:pPr indent="-304800" lvl="0" marL="914400" marR="0" rtl="0" algn="l">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Best practices for increasing audience growth and engagement.</a:t>
            </a:r>
            <a:endParaRPr sz="1900">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p19"/>
          <p:cNvGrpSpPr/>
          <p:nvPr/>
        </p:nvGrpSpPr>
        <p:grpSpPr>
          <a:xfrm>
            <a:off x="2903612" y="966230"/>
            <a:ext cx="3336776" cy="3515840"/>
            <a:chOff x="2903612" y="966230"/>
            <a:chExt cx="3336776" cy="3515840"/>
          </a:xfrm>
        </p:grpSpPr>
        <p:grpSp>
          <p:nvGrpSpPr>
            <p:cNvPr id="299" name="Google Shape;299;p19"/>
            <p:cNvGrpSpPr/>
            <p:nvPr/>
          </p:nvGrpSpPr>
          <p:grpSpPr>
            <a:xfrm>
              <a:off x="2903612" y="966230"/>
              <a:ext cx="3336776" cy="3515840"/>
              <a:chOff x="3189980" y="852175"/>
              <a:chExt cx="3435371" cy="3619726"/>
            </a:xfrm>
          </p:grpSpPr>
          <p:sp>
            <p:nvSpPr>
              <p:cNvPr id="300" name="Google Shape;300;p19"/>
              <p:cNvSpPr/>
              <p:nvPr/>
            </p:nvSpPr>
            <p:spPr>
              <a:xfrm>
                <a:off x="4073650" y="4331602"/>
                <a:ext cx="240213" cy="140299"/>
              </a:xfrm>
              <a:custGeom>
                <a:rect b="b" l="l" r="r" t="t"/>
                <a:pathLst>
                  <a:path extrusionOk="0" h="2008" w="3438">
                    <a:moveTo>
                      <a:pt x="1702" y="0"/>
                    </a:moveTo>
                    <a:lnTo>
                      <a:pt x="1" y="655"/>
                    </a:lnTo>
                    <a:lnTo>
                      <a:pt x="481" y="2007"/>
                    </a:lnTo>
                    <a:lnTo>
                      <a:pt x="597" y="1964"/>
                    </a:lnTo>
                    <a:cubicBezTo>
                      <a:pt x="1092" y="1818"/>
                      <a:pt x="3055" y="1164"/>
                      <a:pt x="3317" y="946"/>
                    </a:cubicBezTo>
                    <a:cubicBezTo>
                      <a:pt x="3438" y="856"/>
                      <a:pt x="3308" y="828"/>
                      <a:pt x="3092" y="828"/>
                    </a:cubicBezTo>
                    <a:cubicBezTo>
                      <a:pt x="2712" y="828"/>
                      <a:pt x="2066" y="917"/>
                      <a:pt x="2066" y="917"/>
                    </a:cubicBezTo>
                    <a:lnTo>
                      <a:pt x="1702"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4093982" y="4431445"/>
                <a:ext cx="57014" cy="36402"/>
              </a:xfrm>
              <a:custGeom>
                <a:rect b="b" l="l" r="r" t="t"/>
                <a:pathLst>
                  <a:path extrusionOk="0" h="521" w="816">
                    <a:moveTo>
                      <a:pt x="274" y="0"/>
                    </a:moveTo>
                    <a:cubicBezTo>
                      <a:pt x="182" y="0"/>
                      <a:pt x="89" y="20"/>
                      <a:pt x="1" y="55"/>
                    </a:cubicBezTo>
                    <a:lnTo>
                      <a:pt x="175" y="520"/>
                    </a:lnTo>
                    <a:lnTo>
                      <a:pt x="815" y="317"/>
                    </a:lnTo>
                    <a:cubicBezTo>
                      <a:pt x="742" y="200"/>
                      <a:pt x="611" y="84"/>
                      <a:pt x="451" y="26"/>
                    </a:cubicBezTo>
                    <a:cubicBezTo>
                      <a:pt x="394" y="8"/>
                      <a:pt x="334" y="0"/>
                      <a:pt x="274"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4105161" y="4392528"/>
                <a:ext cx="203322" cy="79372"/>
              </a:xfrm>
              <a:custGeom>
                <a:rect b="b" l="l" r="r" t="t"/>
                <a:pathLst>
                  <a:path extrusionOk="0" h="1136" w="2910">
                    <a:moveTo>
                      <a:pt x="2909" y="1"/>
                    </a:moveTo>
                    <a:lnTo>
                      <a:pt x="2880" y="15"/>
                    </a:lnTo>
                    <a:lnTo>
                      <a:pt x="2778" y="59"/>
                    </a:lnTo>
                    <a:lnTo>
                      <a:pt x="2473" y="190"/>
                    </a:lnTo>
                    <a:cubicBezTo>
                      <a:pt x="2211" y="292"/>
                      <a:pt x="1848" y="437"/>
                      <a:pt x="1455" y="583"/>
                    </a:cubicBezTo>
                    <a:cubicBezTo>
                      <a:pt x="1296" y="642"/>
                      <a:pt x="1142" y="700"/>
                      <a:pt x="997" y="755"/>
                    </a:cubicBezTo>
                    <a:lnTo>
                      <a:pt x="997" y="755"/>
                    </a:lnTo>
                    <a:cubicBezTo>
                      <a:pt x="1146" y="702"/>
                      <a:pt x="1305" y="643"/>
                      <a:pt x="1470" y="583"/>
                    </a:cubicBezTo>
                    <a:cubicBezTo>
                      <a:pt x="1877" y="437"/>
                      <a:pt x="2240" y="292"/>
                      <a:pt x="2488" y="190"/>
                    </a:cubicBezTo>
                    <a:lnTo>
                      <a:pt x="2808" y="59"/>
                    </a:lnTo>
                    <a:lnTo>
                      <a:pt x="2895" y="15"/>
                    </a:lnTo>
                    <a:lnTo>
                      <a:pt x="2909" y="1"/>
                    </a:lnTo>
                    <a:close/>
                    <a:moveTo>
                      <a:pt x="997" y="755"/>
                    </a:moveTo>
                    <a:cubicBezTo>
                      <a:pt x="788" y="830"/>
                      <a:pt x="598" y="896"/>
                      <a:pt x="437" y="946"/>
                    </a:cubicBezTo>
                    <a:lnTo>
                      <a:pt x="131" y="1063"/>
                    </a:lnTo>
                    <a:lnTo>
                      <a:pt x="44" y="1092"/>
                    </a:lnTo>
                    <a:lnTo>
                      <a:pt x="1" y="1092"/>
                    </a:lnTo>
                    <a:lnTo>
                      <a:pt x="15" y="1135"/>
                    </a:lnTo>
                    <a:lnTo>
                      <a:pt x="117" y="1092"/>
                    </a:lnTo>
                    <a:lnTo>
                      <a:pt x="422" y="961"/>
                    </a:lnTo>
                    <a:cubicBezTo>
                      <a:pt x="587" y="909"/>
                      <a:pt x="783" y="836"/>
                      <a:pt x="997" y="755"/>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4226105" y="4394624"/>
                <a:ext cx="2096" cy="12227"/>
              </a:xfrm>
              <a:custGeom>
                <a:rect b="b" l="l" r="r" t="t"/>
                <a:pathLst>
                  <a:path extrusionOk="0" h="175" w="30">
                    <a:moveTo>
                      <a:pt x="29" y="0"/>
                    </a:moveTo>
                    <a:lnTo>
                      <a:pt x="29" y="0"/>
                    </a:lnTo>
                    <a:cubicBezTo>
                      <a:pt x="15" y="44"/>
                      <a:pt x="0" y="102"/>
                      <a:pt x="0" y="175"/>
                    </a:cubicBezTo>
                    <a:cubicBezTo>
                      <a:pt x="15" y="116"/>
                      <a:pt x="29" y="73"/>
                      <a:pt x="29"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4213878" y="4395602"/>
                <a:ext cx="6218" cy="9223"/>
              </a:xfrm>
              <a:custGeom>
                <a:rect b="b" l="l" r="r" t="t"/>
                <a:pathLst>
                  <a:path extrusionOk="0" h="132" w="89">
                    <a:moveTo>
                      <a:pt x="59" y="1"/>
                    </a:moveTo>
                    <a:cubicBezTo>
                      <a:pt x="59" y="1"/>
                      <a:pt x="44" y="15"/>
                      <a:pt x="30" y="59"/>
                    </a:cubicBezTo>
                    <a:cubicBezTo>
                      <a:pt x="1" y="88"/>
                      <a:pt x="15" y="131"/>
                      <a:pt x="15" y="131"/>
                    </a:cubicBezTo>
                    <a:cubicBezTo>
                      <a:pt x="15" y="131"/>
                      <a:pt x="30" y="102"/>
                      <a:pt x="44" y="73"/>
                    </a:cubicBezTo>
                    <a:cubicBezTo>
                      <a:pt x="59" y="30"/>
                      <a:pt x="88" y="1"/>
                      <a:pt x="5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4204725" y="4391550"/>
                <a:ext cx="12297" cy="4122"/>
              </a:xfrm>
              <a:custGeom>
                <a:rect b="b" l="l" r="r" t="t"/>
                <a:pathLst>
                  <a:path extrusionOk="0" h="59" w="176">
                    <a:moveTo>
                      <a:pt x="175" y="0"/>
                    </a:moveTo>
                    <a:cubicBezTo>
                      <a:pt x="146" y="0"/>
                      <a:pt x="103" y="0"/>
                      <a:pt x="88" y="15"/>
                    </a:cubicBezTo>
                    <a:cubicBezTo>
                      <a:pt x="45" y="15"/>
                      <a:pt x="30" y="44"/>
                      <a:pt x="1" y="59"/>
                    </a:cubicBezTo>
                    <a:cubicBezTo>
                      <a:pt x="30" y="59"/>
                      <a:pt x="74" y="59"/>
                      <a:pt x="88" y="44"/>
                    </a:cubicBezTo>
                    <a:cubicBezTo>
                      <a:pt x="146" y="15"/>
                      <a:pt x="175" y="0"/>
                      <a:pt x="17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4198647" y="4385471"/>
                <a:ext cx="14323" cy="4122"/>
              </a:xfrm>
              <a:custGeom>
                <a:rect b="b" l="l" r="r" t="t"/>
                <a:pathLst>
                  <a:path extrusionOk="0" h="59" w="205">
                    <a:moveTo>
                      <a:pt x="204" y="0"/>
                    </a:moveTo>
                    <a:cubicBezTo>
                      <a:pt x="175" y="0"/>
                      <a:pt x="132" y="15"/>
                      <a:pt x="102" y="29"/>
                    </a:cubicBezTo>
                    <a:cubicBezTo>
                      <a:pt x="99" y="25"/>
                      <a:pt x="93" y="24"/>
                      <a:pt x="85" y="24"/>
                    </a:cubicBezTo>
                    <a:cubicBezTo>
                      <a:pt x="65" y="24"/>
                      <a:pt x="33" y="37"/>
                      <a:pt x="1" y="58"/>
                    </a:cubicBezTo>
                    <a:lnTo>
                      <a:pt x="117" y="58"/>
                    </a:lnTo>
                    <a:cubicBezTo>
                      <a:pt x="146" y="58"/>
                      <a:pt x="190" y="29"/>
                      <a:pt x="204"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4095030" y="4430258"/>
                <a:ext cx="55966" cy="23337"/>
              </a:xfrm>
              <a:custGeom>
                <a:rect b="b" l="l" r="r" t="t"/>
                <a:pathLst>
                  <a:path extrusionOk="0" h="334" w="801">
                    <a:moveTo>
                      <a:pt x="29" y="59"/>
                    </a:moveTo>
                    <a:cubicBezTo>
                      <a:pt x="25" y="59"/>
                      <a:pt x="20" y="62"/>
                      <a:pt x="16" y="65"/>
                    </a:cubicBezTo>
                    <a:lnTo>
                      <a:pt x="16" y="65"/>
                    </a:lnTo>
                    <a:cubicBezTo>
                      <a:pt x="20" y="63"/>
                      <a:pt x="24" y="61"/>
                      <a:pt x="30" y="59"/>
                    </a:cubicBezTo>
                    <a:lnTo>
                      <a:pt x="30" y="59"/>
                    </a:lnTo>
                    <a:cubicBezTo>
                      <a:pt x="29" y="59"/>
                      <a:pt x="29" y="59"/>
                      <a:pt x="29" y="59"/>
                    </a:cubicBezTo>
                    <a:close/>
                    <a:moveTo>
                      <a:pt x="16" y="65"/>
                    </a:moveTo>
                    <a:cubicBezTo>
                      <a:pt x="6" y="69"/>
                      <a:pt x="0" y="72"/>
                      <a:pt x="0" y="72"/>
                    </a:cubicBezTo>
                    <a:cubicBezTo>
                      <a:pt x="5" y="72"/>
                      <a:pt x="10" y="68"/>
                      <a:pt x="16" y="65"/>
                    </a:cubicBezTo>
                    <a:close/>
                    <a:moveTo>
                      <a:pt x="131" y="28"/>
                    </a:moveTo>
                    <a:cubicBezTo>
                      <a:pt x="90" y="36"/>
                      <a:pt x="54" y="49"/>
                      <a:pt x="30" y="59"/>
                    </a:cubicBezTo>
                    <a:lnTo>
                      <a:pt x="30" y="59"/>
                    </a:lnTo>
                    <a:cubicBezTo>
                      <a:pt x="34" y="59"/>
                      <a:pt x="39" y="62"/>
                      <a:pt x="44" y="72"/>
                    </a:cubicBezTo>
                    <a:cubicBezTo>
                      <a:pt x="73" y="43"/>
                      <a:pt x="87" y="43"/>
                      <a:pt x="131" y="28"/>
                    </a:cubicBezTo>
                    <a:close/>
                    <a:moveTo>
                      <a:pt x="291" y="1"/>
                    </a:moveTo>
                    <a:cubicBezTo>
                      <a:pt x="237" y="1"/>
                      <a:pt x="183" y="10"/>
                      <a:pt x="131" y="28"/>
                    </a:cubicBezTo>
                    <a:cubicBezTo>
                      <a:pt x="173" y="22"/>
                      <a:pt x="218" y="19"/>
                      <a:pt x="263" y="19"/>
                    </a:cubicBezTo>
                    <a:cubicBezTo>
                      <a:pt x="327" y="19"/>
                      <a:pt x="391" y="26"/>
                      <a:pt x="451" y="43"/>
                    </a:cubicBezTo>
                    <a:cubicBezTo>
                      <a:pt x="567" y="86"/>
                      <a:pt x="655" y="145"/>
                      <a:pt x="727" y="232"/>
                    </a:cubicBezTo>
                    <a:cubicBezTo>
                      <a:pt x="738" y="239"/>
                      <a:pt x="747" y="247"/>
                      <a:pt x="755" y="256"/>
                    </a:cubicBezTo>
                    <a:lnTo>
                      <a:pt x="755" y="256"/>
                    </a:lnTo>
                    <a:cubicBezTo>
                      <a:pt x="647" y="100"/>
                      <a:pt x="471" y="1"/>
                      <a:pt x="291" y="1"/>
                    </a:cubicBezTo>
                    <a:close/>
                    <a:moveTo>
                      <a:pt x="755" y="256"/>
                    </a:moveTo>
                    <a:lnTo>
                      <a:pt x="755" y="256"/>
                    </a:lnTo>
                    <a:cubicBezTo>
                      <a:pt x="766" y="271"/>
                      <a:pt x="776" y="288"/>
                      <a:pt x="786" y="305"/>
                    </a:cubicBezTo>
                    <a:cubicBezTo>
                      <a:pt x="786" y="305"/>
                      <a:pt x="787" y="306"/>
                      <a:pt x="787" y="306"/>
                    </a:cubicBezTo>
                    <a:lnTo>
                      <a:pt x="787" y="306"/>
                    </a:lnTo>
                    <a:cubicBezTo>
                      <a:pt x="779" y="290"/>
                      <a:pt x="769" y="272"/>
                      <a:pt x="755" y="256"/>
                    </a:cubicBezTo>
                    <a:close/>
                    <a:moveTo>
                      <a:pt x="787" y="306"/>
                    </a:moveTo>
                    <a:cubicBezTo>
                      <a:pt x="792" y="316"/>
                      <a:pt x="796" y="325"/>
                      <a:pt x="800" y="334"/>
                    </a:cubicBezTo>
                    <a:cubicBezTo>
                      <a:pt x="800" y="320"/>
                      <a:pt x="800" y="319"/>
                      <a:pt x="787" y="306"/>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4088882" y="4380371"/>
                <a:ext cx="19424" cy="49887"/>
              </a:xfrm>
              <a:custGeom>
                <a:rect b="b" l="l" r="r" t="t"/>
                <a:pathLst>
                  <a:path extrusionOk="0" h="714" w="278">
                    <a:moveTo>
                      <a:pt x="1" y="0"/>
                    </a:moveTo>
                    <a:lnTo>
                      <a:pt x="1" y="0"/>
                    </a:lnTo>
                    <a:cubicBezTo>
                      <a:pt x="30" y="131"/>
                      <a:pt x="74" y="233"/>
                      <a:pt x="132" y="364"/>
                    </a:cubicBezTo>
                    <a:cubicBezTo>
                      <a:pt x="161" y="495"/>
                      <a:pt x="219" y="597"/>
                      <a:pt x="277" y="713"/>
                    </a:cubicBezTo>
                    <a:cubicBezTo>
                      <a:pt x="234" y="582"/>
                      <a:pt x="204" y="466"/>
                      <a:pt x="146" y="349"/>
                    </a:cubicBezTo>
                    <a:cubicBezTo>
                      <a:pt x="103" y="233"/>
                      <a:pt x="59" y="102"/>
                      <a:pt x="1"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4162105" y="4422013"/>
                <a:ext cx="34586" cy="14323"/>
              </a:xfrm>
              <a:custGeom>
                <a:rect b="b" l="l" r="r" t="t"/>
                <a:pathLst>
                  <a:path extrusionOk="0" h="205" w="495">
                    <a:moveTo>
                      <a:pt x="495" y="1"/>
                    </a:moveTo>
                    <a:cubicBezTo>
                      <a:pt x="494" y="1"/>
                      <a:pt x="364" y="44"/>
                      <a:pt x="247" y="88"/>
                    </a:cubicBezTo>
                    <a:cubicBezTo>
                      <a:pt x="116" y="161"/>
                      <a:pt x="0" y="204"/>
                      <a:pt x="0" y="204"/>
                    </a:cubicBezTo>
                    <a:cubicBezTo>
                      <a:pt x="102" y="190"/>
                      <a:pt x="189" y="161"/>
                      <a:pt x="262" y="132"/>
                    </a:cubicBezTo>
                    <a:cubicBezTo>
                      <a:pt x="349" y="88"/>
                      <a:pt x="422" y="59"/>
                      <a:pt x="49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4138699" y="4444511"/>
                <a:ext cx="5170" cy="6009"/>
              </a:xfrm>
              <a:custGeom>
                <a:rect b="b" l="l" r="r" t="t"/>
                <a:pathLst>
                  <a:path extrusionOk="0" h="86" w="74">
                    <a:moveTo>
                      <a:pt x="8" y="1"/>
                    </a:moveTo>
                    <a:cubicBezTo>
                      <a:pt x="3" y="1"/>
                      <a:pt x="1" y="4"/>
                      <a:pt x="1" y="13"/>
                    </a:cubicBezTo>
                    <a:lnTo>
                      <a:pt x="30" y="42"/>
                    </a:lnTo>
                    <a:lnTo>
                      <a:pt x="73" y="86"/>
                    </a:lnTo>
                    <a:cubicBezTo>
                      <a:pt x="73" y="86"/>
                      <a:pt x="73" y="42"/>
                      <a:pt x="44" y="28"/>
                    </a:cubicBezTo>
                    <a:cubicBezTo>
                      <a:pt x="34" y="18"/>
                      <a:pt x="17" y="1"/>
                      <a:pt x="8"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4125493" y="4436825"/>
                <a:ext cx="6149" cy="4611"/>
              </a:xfrm>
              <a:custGeom>
                <a:rect b="b" l="l" r="r" t="t"/>
                <a:pathLst>
                  <a:path extrusionOk="0" h="66" w="88">
                    <a:moveTo>
                      <a:pt x="5" y="1"/>
                    </a:moveTo>
                    <a:cubicBezTo>
                      <a:pt x="2" y="1"/>
                      <a:pt x="0" y="3"/>
                      <a:pt x="0" y="7"/>
                    </a:cubicBezTo>
                    <a:lnTo>
                      <a:pt x="44" y="51"/>
                    </a:lnTo>
                    <a:cubicBezTo>
                      <a:pt x="59" y="65"/>
                      <a:pt x="88" y="65"/>
                      <a:pt x="88" y="65"/>
                    </a:cubicBezTo>
                    <a:lnTo>
                      <a:pt x="59" y="21"/>
                    </a:lnTo>
                    <a:cubicBezTo>
                      <a:pt x="28" y="11"/>
                      <a:pt x="11" y="1"/>
                      <a:pt x="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4110541" y="4435847"/>
                <a:ext cx="8943" cy="1467"/>
              </a:xfrm>
              <a:custGeom>
                <a:rect b="b" l="l" r="r" t="t"/>
                <a:pathLst>
                  <a:path extrusionOk="0" h="21" w="128">
                    <a:moveTo>
                      <a:pt x="42" y="0"/>
                    </a:moveTo>
                    <a:cubicBezTo>
                      <a:pt x="19" y="0"/>
                      <a:pt x="1" y="11"/>
                      <a:pt x="11" y="21"/>
                    </a:cubicBezTo>
                    <a:lnTo>
                      <a:pt x="127" y="21"/>
                    </a:lnTo>
                    <a:cubicBezTo>
                      <a:pt x="127" y="21"/>
                      <a:pt x="113" y="6"/>
                      <a:pt x="69" y="6"/>
                    </a:cubicBezTo>
                    <a:cubicBezTo>
                      <a:pt x="61" y="2"/>
                      <a:pt x="51" y="0"/>
                      <a:pt x="42"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4101109" y="4436266"/>
                <a:ext cx="5170" cy="2096"/>
              </a:xfrm>
              <a:custGeom>
                <a:rect b="b" l="l" r="r" t="t"/>
                <a:pathLst>
                  <a:path extrusionOk="0" h="30" w="74">
                    <a:moveTo>
                      <a:pt x="44" y="0"/>
                    </a:moveTo>
                    <a:lnTo>
                      <a:pt x="0" y="15"/>
                    </a:lnTo>
                    <a:cubicBezTo>
                      <a:pt x="0" y="15"/>
                      <a:pt x="29" y="29"/>
                      <a:pt x="44" y="29"/>
                    </a:cubicBezTo>
                    <a:cubicBezTo>
                      <a:pt x="59" y="29"/>
                      <a:pt x="73" y="29"/>
                      <a:pt x="73" y="15"/>
                    </a:cubicBezTo>
                    <a:cubicBezTo>
                      <a:pt x="73" y="0"/>
                      <a:pt x="59" y="0"/>
                      <a:pt x="44"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4116340" y="4358991"/>
                <a:ext cx="8175" cy="23476"/>
              </a:xfrm>
              <a:custGeom>
                <a:rect b="b" l="l" r="r" t="t"/>
                <a:pathLst>
                  <a:path extrusionOk="0" h="336" w="117">
                    <a:moveTo>
                      <a:pt x="15" y="1"/>
                    </a:moveTo>
                    <a:cubicBezTo>
                      <a:pt x="1" y="1"/>
                      <a:pt x="1" y="88"/>
                      <a:pt x="15" y="176"/>
                    </a:cubicBezTo>
                    <a:cubicBezTo>
                      <a:pt x="44" y="263"/>
                      <a:pt x="73" y="336"/>
                      <a:pt x="88" y="336"/>
                    </a:cubicBezTo>
                    <a:cubicBezTo>
                      <a:pt x="117" y="336"/>
                      <a:pt x="117" y="248"/>
                      <a:pt x="88" y="161"/>
                    </a:cubicBezTo>
                    <a:cubicBezTo>
                      <a:pt x="73" y="74"/>
                      <a:pt x="44"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125493" y="4407830"/>
                <a:ext cx="5170" cy="2096"/>
              </a:xfrm>
              <a:custGeom>
                <a:rect b="b" l="l" r="r" t="t"/>
                <a:pathLst>
                  <a:path extrusionOk="0" h="30" w="74">
                    <a:moveTo>
                      <a:pt x="73" y="0"/>
                    </a:moveTo>
                    <a:cubicBezTo>
                      <a:pt x="71" y="0"/>
                      <a:pt x="70" y="1"/>
                      <a:pt x="68" y="2"/>
                    </a:cubicBezTo>
                    <a:lnTo>
                      <a:pt x="68" y="2"/>
                    </a:lnTo>
                    <a:cubicBezTo>
                      <a:pt x="71" y="0"/>
                      <a:pt x="73" y="0"/>
                      <a:pt x="73" y="0"/>
                    </a:cubicBezTo>
                    <a:close/>
                    <a:moveTo>
                      <a:pt x="20" y="16"/>
                    </a:moveTo>
                    <a:cubicBezTo>
                      <a:pt x="7" y="16"/>
                      <a:pt x="0" y="29"/>
                      <a:pt x="0" y="29"/>
                    </a:cubicBezTo>
                    <a:lnTo>
                      <a:pt x="44" y="29"/>
                    </a:lnTo>
                    <a:cubicBezTo>
                      <a:pt x="34" y="20"/>
                      <a:pt x="26" y="16"/>
                      <a:pt x="20" y="16"/>
                    </a:cubicBezTo>
                    <a:close/>
                    <a:moveTo>
                      <a:pt x="68" y="2"/>
                    </a:moveTo>
                    <a:lnTo>
                      <a:pt x="68" y="2"/>
                    </a:lnTo>
                    <a:cubicBezTo>
                      <a:pt x="63" y="4"/>
                      <a:pt x="53" y="11"/>
                      <a:pt x="44" y="29"/>
                    </a:cubicBezTo>
                    <a:cubicBezTo>
                      <a:pt x="57" y="29"/>
                      <a:pt x="58" y="7"/>
                      <a:pt x="68" y="2"/>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9"/>
              <p:cNvGrpSpPr/>
              <p:nvPr/>
            </p:nvGrpSpPr>
            <p:grpSpPr>
              <a:xfrm>
                <a:off x="3189980" y="852175"/>
                <a:ext cx="3435371" cy="3611114"/>
                <a:chOff x="3189980" y="852175"/>
                <a:chExt cx="3435371" cy="3611114"/>
              </a:xfrm>
            </p:grpSpPr>
            <p:sp>
              <p:nvSpPr>
                <p:cNvPr id="317" name="Google Shape;317;p19"/>
                <p:cNvSpPr/>
                <p:nvPr/>
              </p:nvSpPr>
              <p:spPr>
                <a:xfrm>
                  <a:off x="5551178" y="1926278"/>
                  <a:ext cx="199269" cy="205348"/>
                </a:xfrm>
                <a:custGeom>
                  <a:rect b="b" l="l" r="r" t="t"/>
                  <a:pathLst>
                    <a:path extrusionOk="0" h="2939" w="2852">
                      <a:moveTo>
                        <a:pt x="2226" y="1"/>
                      </a:moveTo>
                      <a:lnTo>
                        <a:pt x="2226" y="1"/>
                      </a:lnTo>
                      <a:cubicBezTo>
                        <a:pt x="2226" y="15"/>
                        <a:pt x="1" y="757"/>
                        <a:pt x="830" y="2939"/>
                      </a:cubicBezTo>
                      <a:cubicBezTo>
                        <a:pt x="830" y="2939"/>
                        <a:pt x="2851" y="2342"/>
                        <a:pt x="2226"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4812449" y="2346961"/>
                  <a:ext cx="144351" cy="148474"/>
                </a:xfrm>
                <a:custGeom>
                  <a:rect b="b" l="l" r="r" t="t"/>
                  <a:pathLst>
                    <a:path extrusionOk="0" h="2125" w="2066">
                      <a:moveTo>
                        <a:pt x="1673" y="1"/>
                      </a:moveTo>
                      <a:cubicBezTo>
                        <a:pt x="1673" y="1"/>
                        <a:pt x="0" y="466"/>
                        <a:pt x="553" y="2124"/>
                      </a:cubicBezTo>
                      <a:cubicBezTo>
                        <a:pt x="553" y="2124"/>
                        <a:pt x="2065" y="1746"/>
                        <a:pt x="1673"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529997" y="1357960"/>
                  <a:ext cx="227706" cy="105224"/>
                </a:xfrm>
                <a:custGeom>
                  <a:rect b="b" l="l" r="r" t="t"/>
                  <a:pathLst>
                    <a:path extrusionOk="0" h="1506" w="3259">
                      <a:moveTo>
                        <a:pt x="1449" y="0"/>
                      </a:moveTo>
                      <a:cubicBezTo>
                        <a:pt x="1032" y="0"/>
                        <a:pt x="547" y="123"/>
                        <a:pt x="1" y="455"/>
                      </a:cubicBezTo>
                      <a:cubicBezTo>
                        <a:pt x="1" y="477"/>
                        <a:pt x="724" y="1506"/>
                        <a:pt x="1846" y="1506"/>
                      </a:cubicBezTo>
                      <a:cubicBezTo>
                        <a:pt x="2266" y="1506"/>
                        <a:pt x="2743" y="1361"/>
                        <a:pt x="3259" y="964"/>
                      </a:cubicBezTo>
                      <a:cubicBezTo>
                        <a:pt x="3259" y="964"/>
                        <a:pt x="2618" y="0"/>
                        <a:pt x="144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3884654" y="2497530"/>
                  <a:ext cx="235811" cy="109486"/>
                </a:xfrm>
                <a:custGeom>
                  <a:rect b="b" l="l" r="r" t="t"/>
                  <a:pathLst>
                    <a:path extrusionOk="0" h="1567" w="3375">
                      <a:moveTo>
                        <a:pt x="1968" y="1"/>
                      </a:moveTo>
                      <a:cubicBezTo>
                        <a:pt x="1383" y="1"/>
                        <a:pt x="681" y="239"/>
                        <a:pt x="1" y="1060"/>
                      </a:cubicBezTo>
                      <a:cubicBezTo>
                        <a:pt x="1" y="1060"/>
                        <a:pt x="688" y="1567"/>
                        <a:pt x="1535" y="1567"/>
                      </a:cubicBezTo>
                      <a:cubicBezTo>
                        <a:pt x="2130" y="1567"/>
                        <a:pt x="2804" y="1316"/>
                        <a:pt x="3375" y="464"/>
                      </a:cubicBezTo>
                      <a:cubicBezTo>
                        <a:pt x="3375" y="464"/>
                        <a:pt x="2783" y="1"/>
                        <a:pt x="1968"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4272848" y="2647749"/>
                  <a:ext cx="161609" cy="159653"/>
                </a:xfrm>
                <a:custGeom>
                  <a:rect b="b" l="l" r="r" t="t"/>
                  <a:pathLst>
                    <a:path extrusionOk="0" h="2285" w="2313">
                      <a:moveTo>
                        <a:pt x="1120" y="1"/>
                      </a:moveTo>
                      <a:cubicBezTo>
                        <a:pt x="1120" y="1"/>
                        <a:pt x="0" y="961"/>
                        <a:pt x="1091" y="2284"/>
                      </a:cubicBezTo>
                      <a:cubicBezTo>
                        <a:pt x="1091" y="2270"/>
                        <a:pt x="2313" y="1164"/>
                        <a:pt x="1120"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5294129" y="852175"/>
                  <a:ext cx="274379" cy="282554"/>
                </a:xfrm>
                <a:custGeom>
                  <a:rect b="b" l="l" r="r" t="t"/>
                  <a:pathLst>
                    <a:path extrusionOk="0" h="4044" w="3927">
                      <a:moveTo>
                        <a:pt x="3098" y="1"/>
                      </a:moveTo>
                      <a:cubicBezTo>
                        <a:pt x="3069" y="15"/>
                        <a:pt x="0" y="1033"/>
                        <a:pt x="1164" y="4044"/>
                      </a:cubicBezTo>
                      <a:cubicBezTo>
                        <a:pt x="1164" y="4044"/>
                        <a:pt x="3927" y="3215"/>
                        <a:pt x="3098"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5194006" y="889765"/>
                  <a:ext cx="160142" cy="158605"/>
                </a:xfrm>
                <a:custGeom>
                  <a:rect b="b" l="l" r="r" t="t"/>
                  <a:pathLst>
                    <a:path extrusionOk="0" h="2270" w="2292">
                      <a:moveTo>
                        <a:pt x="1171" y="1"/>
                      </a:moveTo>
                      <a:cubicBezTo>
                        <a:pt x="1171" y="1"/>
                        <a:pt x="1" y="1157"/>
                        <a:pt x="1215" y="2270"/>
                      </a:cubicBezTo>
                      <a:cubicBezTo>
                        <a:pt x="1215" y="2270"/>
                        <a:pt x="2291" y="1266"/>
                        <a:pt x="1171" y="1"/>
                      </a:cubicBezTo>
                      <a:cubicBezTo>
                        <a:pt x="1171" y="1"/>
                        <a:pt x="1171" y="1"/>
                        <a:pt x="1171"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6422030" y="1942138"/>
                  <a:ext cx="157627" cy="71756"/>
                </a:xfrm>
                <a:custGeom>
                  <a:rect b="b" l="l" r="r" t="t"/>
                  <a:pathLst>
                    <a:path extrusionOk="0" h="1027" w="2256">
                      <a:moveTo>
                        <a:pt x="1029" y="0"/>
                      </a:moveTo>
                      <a:cubicBezTo>
                        <a:pt x="734" y="0"/>
                        <a:pt x="390" y="91"/>
                        <a:pt x="1" y="341"/>
                      </a:cubicBezTo>
                      <a:lnTo>
                        <a:pt x="1" y="341"/>
                      </a:lnTo>
                      <a:cubicBezTo>
                        <a:pt x="1" y="341"/>
                        <a:pt x="1" y="340"/>
                        <a:pt x="1" y="340"/>
                      </a:cubicBezTo>
                      <a:lnTo>
                        <a:pt x="1" y="340"/>
                      </a:lnTo>
                      <a:cubicBezTo>
                        <a:pt x="1" y="340"/>
                        <a:pt x="1" y="341"/>
                        <a:pt x="1" y="341"/>
                      </a:cubicBezTo>
                      <a:cubicBezTo>
                        <a:pt x="1" y="341"/>
                        <a:pt x="1" y="341"/>
                        <a:pt x="1" y="341"/>
                      </a:cubicBezTo>
                      <a:lnTo>
                        <a:pt x="1" y="341"/>
                      </a:lnTo>
                      <a:cubicBezTo>
                        <a:pt x="17" y="357"/>
                        <a:pt x="514" y="1026"/>
                        <a:pt x="1270" y="1026"/>
                      </a:cubicBezTo>
                      <a:cubicBezTo>
                        <a:pt x="1564" y="1026"/>
                        <a:pt x="1896" y="926"/>
                        <a:pt x="2255" y="646"/>
                      </a:cubicBezTo>
                      <a:cubicBezTo>
                        <a:pt x="2255" y="646"/>
                        <a:pt x="1817" y="0"/>
                        <a:pt x="102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5664017" y="985276"/>
                  <a:ext cx="101661" cy="101731"/>
                </a:xfrm>
                <a:custGeom>
                  <a:rect b="b" l="l" r="r" t="t"/>
                  <a:pathLst>
                    <a:path extrusionOk="0" h="1456" w="1455">
                      <a:moveTo>
                        <a:pt x="844" y="1"/>
                      </a:moveTo>
                      <a:cubicBezTo>
                        <a:pt x="829" y="1"/>
                        <a:pt x="0" y="626"/>
                        <a:pt x="669" y="1455"/>
                      </a:cubicBezTo>
                      <a:cubicBezTo>
                        <a:pt x="669" y="1455"/>
                        <a:pt x="1454" y="903"/>
                        <a:pt x="844"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3908060" y="1160090"/>
                  <a:ext cx="256143" cy="248039"/>
                </a:xfrm>
                <a:custGeom>
                  <a:rect b="b" l="l" r="r" t="t"/>
                  <a:pathLst>
                    <a:path extrusionOk="0" h="3550" w="3666">
                      <a:moveTo>
                        <a:pt x="1280" y="0"/>
                      </a:moveTo>
                      <a:lnTo>
                        <a:pt x="1280" y="0"/>
                      </a:lnTo>
                      <a:cubicBezTo>
                        <a:pt x="1280" y="1"/>
                        <a:pt x="0" y="2386"/>
                        <a:pt x="2458" y="3549"/>
                      </a:cubicBezTo>
                      <a:cubicBezTo>
                        <a:pt x="2458" y="3549"/>
                        <a:pt x="3665" y="1440"/>
                        <a:pt x="1280"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4197668" y="1566590"/>
                  <a:ext cx="154483" cy="333350"/>
                </a:xfrm>
                <a:custGeom>
                  <a:rect b="b" l="l" r="r" t="t"/>
                  <a:pathLst>
                    <a:path extrusionOk="0" h="4771" w="2211">
                      <a:moveTo>
                        <a:pt x="713" y="0"/>
                      </a:moveTo>
                      <a:lnTo>
                        <a:pt x="0" y="262"/>
                      </a:lnTo>
                      <a:lnTo>
                        <a:pt x="349" y="2371"/>
                      </a:lnTo>
                      <a:cubicBezTo>
                        <a:pt x="393" y="2371"/>
                        <a:pt x="407" y="2385"/>
                        <a:pt x="436" y="2400"/>
                      </a:cubicBezTo>
                      <a:cubicBezTo>
                        <a:pt x="553" y="2443"/>
                        <a:pt x="640" y="2516"/>
                        <a:pt x="713" y="2603"/>
                      </a:cubicBezTo>
                      <a:cubicBezTo>
                        <a:pt x="829" y="2734"/>
                        <a:pt x="931" y="2880"/>
                        <a:pt x="1018" y="3025"/>
                      </a:cubicBezTo>
                      <a:lnTo>
                        <a:pt x="1382" y="3534"/>
                      </a:lnTo>
                      <a:cubicBezTo>
                        <a:pt x="1644" y="3898"/>
                        <a:pt x="1862" y="4232"/>
                        <a:pt x="2022" y="4480"/>
                      </a:cubicBezTo>
                      <a:cubicBezTo>
                        <a:pt x="2094" y="4596"/>
                        <a:pt x="2167" y="4698"/>
                        <a:pt x="2211" y="4771"/>
                      </a:cubicBezTo>
                      <a:lnTo>
                        <a:pt x="1774" y="3360"/>
                      </a:lnTo>
                      <a:cubicBezTo>
                        <a:pt x="1716" y="3272"/>
                        <a:pt x="1658" y="3185"/>
                        <a:pt x="1600" y="3112"/>
                      </a:cubicBezTo>
                      <a:cubicBezTo>
                        <a:pt x="1425" y="2923"/>
                        <a:pt x="1222" y="2763"/>
                        <a:pt x="1004" y="2633"/>
                      </a:cubicBezTo>
                      <a:cubicBezTo>
                        <a:pt x="785" y="2502"/>
                        <a:pt x="582" y="2327"/>
                        <a:pt x="436" y="2109"/>
                      </a:cubicBezTo>
                      <a:cubicBezTo>
                        <a:pt x="407" y="2036"/>
                        <a:pt x="364" y="1964"/>
                        <a:pt x="349" y="1891"/>
                      </a:cubicBezTo>
                      <a:lnTo>
                        <a:pt x="349" y="1804"/>
                      </a:lnTo>
                      <a:cubicBezTo>
                        <a:pt x="393" y="1891"/>
                        <a:pt x="422" y="2007"/>
                        <a:pt x="480" y="2094"/>
                      </a:cubicBezTo>
                      <a:cubicBezTo>
                        <a:pt x="625" y="2298"/>
                        <a:pt x="829" y="2473"/>
                        <a:pt x="1047" y="2603"/>
                      </a:cubicBezTo>
                      <a:cubicBezTo>
                        <a:pt x="1265" y="2734"/>
                        <a:pt x="1454" y="2894"/>
                        <a:pt x="1644" y="3098"/>
                      </a:cubicBezTo>
                      <a:cubicBezTo>
                        <a:pt x="1673" y="3127"/>
                        <a:pt x="1716" y="3185"/>
                        <a:pt x="1731" y="3229"/>
                      </a:cubicBezTo>
                      <a:lnTo>
                        <a:pt x="713"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4111240" y="2378472"/>
                  <a:ext cx="274449" cy="228754"/>
                </a:xfrm>
                <a:custGeom>
                  <a:rect b="b" l="l" r="r" t="t"/>
                  <a:pathLst>
                    <a:path extrusionOk="0" h="3274" w="3928">
                      <a:moveTo>
                        <a:pt x="1" y="1"/>
                      </a:moveTo>
                      <a:lnTo>
                        <a:pt x="15" y="73"/>
                      </a:lnTo>
                      <a:cubicBezTo>
                        <a:pt x="132" y="466"/>
                        <a:pt x="219" y="815"/>
                        <a:pt x="263" y="1092"/>
                      </a:cubicBezTo>
                      <a:cubicBezTo>
                        <a:pt x="277" y="1222"/>
                        <a:pt x="292" y="1324"/>
                        <a:pt x="306" y="1397"/>
                      </a:cubicBezTo>
                      <a:lnTo>
                        <a:pt x="306" y="1455"/>
                      </a:lnTo>
                      <a:lnTo>
                        <a:pt x="554" y="1702"/>
                      </a:lnTo>
                      <a:lnTo>
                        <a:pt x="2851" y="2779"/>
                      </a:lnTo>
                      <a:cubicBezTo>
                        <a:pt x="2822" y="2677"/>
                        <a:pt x="2764" y="2560"/>
                        <a:pt x="2691" y="2459"/>
                      </a:cubicBezTo>
                      <a:cubicBezTo>
                        <a:pt x="2488" y="2051"/>
                        <a:pt x="2255" y="1761"/>
                        <a:pt x="2270" y="1746"/>
                      </a:cubicBezTo>
                      <a:lnTo>
                        <a:pt x="2270" y="1746"/>
                      </a:lnTo>
                      <a:cubicBezTo>
                        <a:pt x="2328" y="1804"/>
                        <a:pt x="2401" y="1848"/>
                        <a:pt x="2444" y="1921"/>
                      </a:cubicBezTo>
                      <a:cubicBezTo>
                        <a:pt x="2633" y="2197"/>
                        <a:pt x="2808" y="2488"/>
                        <a:pt x="2924" y="2822"/>
                      </a:cubicBezTo>
                      <a:lnTo>
                        <a:pt x="3928" y="3273"/>
                      </a:lnTo>
                      <a:cubicBezTo>
                        <a:pt x="3913" y="3040"/>
                        <a:pt x="3870" y="2793"/>
                        <a:pt x="3782" y="2575"/>
                      </a:cubicBezTo>
                      <a:cubicBezTo>
                        <a:pt x="3710" y="2400"/>
                        <a:pt x="3622" y="2211"/>
                        <a:pt x="3477" y="2051"/>
                      </a:cubicBezTo>
                      <a:lnTo>
                        <a:pt x="1814" y="1515"/>
                      </a:lnTo>
                      <a:lnTo>
                        <a:pt x="1814" y="1515"/>
                      </a:lnTo>
                      <a:cubicBezTo>
                        <a:pt x="1855" y="1549"/>
                        <a:pt x="2019" y="1835"/>
                        <a:pt x="2241" y="2110"/>
                      </a:cubicBezTo>
                      <a:cubicBezTo>
                        <a:pt x="2517" y="2430"/>
                        <a:pt x="2793" y="2633"/>
                        <a:pt x="2764" y="2633"/>
                      </a:cubicBezTo>
                      <a:cubicBezTo>
                        <a:pt x="2546" y="2502"/>
                        <a:pt x="2372" y="2342"/>
                        <a:pt x="2212" y="2139"/>
                      </a:cubicBezTo>
                      <a:cubicBezTo>
                        <a:pt x="2037" y="1964"/>
                        <a:pt x="1892" y="1746"/>
                        <a:pt x="1804" y="1513"/>
                      </a:cubicBezTo>
                      <a:cubicBezTo>
                        <a:pt x="1805" y="1513"/>
                        <a:pt x="1805" y="1512"/>
                        <a:pt x="1805" y="1512"/>
                      </a:cubicBezTo>
                      <a:lnTo>
                        <a:pt x="1805" y="1512"/>
                      </a:lnTo>
                      <a:lnTo>
                        <a:pt x="1814" y="1515"/>
                      </a:lnTo>
                      <a:lnTo>
                        <a:pt x="1814" y="1515"/>
                      </a:lnTo>
                      <a:cubicBezTo>
                        <a:pt x="1811" y="1513"/>
                        <a:pt x="1809" y="1511"/>
                        <a:pt x="1807" y="1511"/>
                      </a:cubicBezTo>
                      <a:cubicBezTo>
                        <a:pt x="1806" y="1511"/>
                        <a:pt x="1806" y="1512"/>
                        <a:pt x="1805" y="1512"/>
                      </a:cubicBezTo>
                      <a:lnTo>
                        <a:pt x="1805" y="1512"/>
                      </a:lnTo>
                      <a:lnTo>
                        <a:pt x="1223" y="1324"/>
                      </a:lnTo>
                      <a:lnTo>
                        <a:pt x="1"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3875501" y="2115274"/>
                  <a:ext cx="189068" cy="288703"/>
                </a:xfrm>
                <a:custGeom>
                  <a:rect b="b" l="l" r="r" t="t"/>
                  <a:pathLst>
                    <a:path extrusionOk="0" h="4132" w="2706">
                      <a:moveTo>
                        <a:pt x="102" y="1"/>
                      </a:moveTo>
                      <a:lnTo>
                        <a:pt x="1659" y="2648"/>
                      </a:lnTo>
                      <a:lnTo>
                        <a:pt x="1" y="2721"/>
                      </a:lnTo>
                      <a:cubicBezTo>
                        <a:pt x="277" y="2764"/>
                        <a:pt x="524" y="2837"/>
                        <a:pt x="786" y="2910"/>
                      </a:cubicBezTo>
                      <a:cubicBezTo>
                        <a:pt x="946" y="2968"/>
                        <a:pt x="1121" y="3011"/>
                        <a:pt x="1295" y="3084"/>
                      </a:cubicBezTo>
                      <a:cubicBezTo>
                        <a:pt x="1411" y="3142"/>
                        <a:pt x="1542" y="3215"/>
                        <a:pt x="1673" y="3317"/>
                      </a:cubicBezTo>
                      <a:cubicBezTo>
                        <a:pt x="1688" y="3331"/>
                        <a:pt x="1717" y="3346"/>
                        <a:pt x="1746" y="3361"/>
                      </a:cubicBezTo>
                      <a:lnTo>
                        <a:pt x="2022" y="3361"/>
                      </a:lnTo>
                      <a:lnTo>
                        <a:pt x="2706" y="4131"/>
                      </a:lnTo>
                      <a:cubicBezTo>
                        <a:pt x="2648" y="3870"/>
                        <a:pt x="2575" y="3550"/>
                        <a:pt x="2502" y="3201"/>
                      </a:cubicBezTo>
                      <a:cubicBezTo>
                        <a:pt x="2429" y="2982"/>
                        <a:pt x="2386" y="2779"/>
                        <a:pt x="2342" y="2619"/>
                      </a:cubicBezTo>
                      <a:lnTo>
                        <a:pt x="2313" y="2590"/>
                      </a:lnTo>
                      <a:lnTo>
                        <a:pt x="1324" y="961"/>
                      </a:lnTo>
                      <a:cubicBezTo>
                        <a:pt x="1164" y="815"/>
                        <a:pt x="975" y="641"/>
                        <a:pt x="757" y="466"/>
                      </a:cubicBezTo>
                      <a:cubicBezTo>
                        <a:pt x="524" y="277"/>
                        <a:pt x="292" y="103"/>
                        <a:pt x="102"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4360254" y="2165091"/>
                  <a:ext cx="336424" cy="660621"/>
                </a:xfrm>
                <a:custGeom>
                  <a:rect b="b" l="l" r="r" t="t"/>
                  <a:pathLst>
                    <a:path extrusionOk="0" h="9455" w="4815">
                      <a:moveTo>
                        <a:pt x="3209" y="4431"/>
                      </a:moveTo>
                      <a:cubicBezTo>
                        <a:pt x="3231" y="4431"/>
                        <a:pt x="3252" y="4433"/>
                        <a:pt x="3273" y="4436"/>
                      </a:cubicBezTo>
                      <a:cubicBezTo>
                        <a:pt x="3374" y="4466"/>
                        <a:pt x="3447" y="4524"/>
                        <a:pt x="3491" y="4596"/>
                      </a:cubicBezTo>
                      <a:cubicBezTo>
                        <a:pt x="3549" y="4669"/>
                        <a:pt x="3593" y="4742"/>
                        <a:pt x="3622" y="4829"/>
                      </a:cubicBezTo>
                      <a:cubicBezTo>
                        <a:pt x="3738" y="5149"/>
                        <a:pt x="3782" y="5454"/>
                        <a:pt x="3825" y="5760"/>
                      </a:cubicBezTo>
                      <a:cubicBezTo>
                        <a:pt x="3840" y="6051"/>
                        <a:pt x="3840" y="6342"/>
                        <a:pt x="3811" y="6618"/>
                      </a:cubicBezTo>
                      <a:cubicBezTo>
                        <a:pt x="3767" y="6865"/>
                        <a:pt x="3709" y="7113"/>
                        <a:pt x="3636" y="7345"/>
                      </a:cubicBezTo>
                      <a:cubicBezTo>
                        <a:pt x="3549" y="7709"/>
                        <a:pt x="3389" y="8029"/>
                        <a:pt x="3185" y="8349"/>
                      </a:cubicBezTo>
                      <a:cubicBezTo>
                        <a:pt x="3127" y="8436"/>
                        <a:pt x="3083" y="8509"/>
                        <a:pt x="3011" y="8581"/>
                      </a:cubicBezTo>
                      <a:cubicBezTo>
                        <a:pt x="2982" y="8611"/>
                        <a:pt x="2967" y="8625"/>
                        <a:pt x="2923" y="8654"/>
                      </a:cubicBezTo>
                      <a:cubicBezTo>
                        <a:pt x="2953" y="8611"/>
                        <a:pt x="2967" y="8596"/>
                        <a:pt x="2982" y="8552"/>
                      </a:cubicBezTo>
                      <a:cubicBezTo>
                        <a:pt x="3025" y="8509"/>
                        <a:pt x="3069" y="8436"/>
                        <a:pt x="3142" y="8320"/>
                      </a:cubicBezTo>
                      <a:cubicBezTo>
                        <a:pt x="3331" y="8014"/>
                        <a:pt x="3491" y="7694"/>
                        <a:pt x="3593" y="7345"/>
                      </a:cubicBezTo>
                      <a:cubicBezTo>
                        <a:pt x="3665" y="7113"/>
                        <a:pt x="3709" y="6865"/>
                        <a:pt x="3738" y="6618"/>
                      </a:cubicBezTo>
                      <a:cubicBezTo>
                        <a:pt x="3767" y="6327"/>
                        <a:pt x="3767" y="6051"/>
                        <a:pt x="3752" y="5760"/>
                      </a:cubicBezTo>
                      <a:cubicBezTo>
                        <a:pt x="3738" y="5454"/>
                        <a:pt x="3651" y="5149"/>
                        <a:pt x="3549" y="4844"/>
                      </a:cubicBezTo>
                      <a:cubicBezTo>
                        <a:pt x="3534" y="4785"/>
                        <a:pt x="3491" y="4713"/>
                        <a:pt x="3447" y="4625"/>
                      </a:cubicBezTo>
                      <a:cubicBezTo>
                        <a:pt x="3403" y="4553"/>
                        <a:pt x="3331" y="4524"/>
                        <a:pt x="3258" y="4480"/>
                      </a:cubicBezTo>
                      <a:cubicBezTo>
                        <a:pt x="3240" y="4476"/>
                        <a:pt x="3221" y="4475"/>
                        <a:pt x="3201" y="4475"/>
                      </a:cubicBezTo>
                      <a:cubicBezTo>
                        <a:pt x="3143" y="4475"/>
                        <a:pt x="3083" y="4491"/>
                        <a:pt x="3040" y="4524"/>
                      </a:cubicBezTo>
                      <a:cubicBezTo>
                        <a:pt x="2967" y="4582"/>
                        <a:pt x="2909" y="4640"/>
                        <a:pt x="2880" y="4713"/>
                      </a:cubicBezTo>
                      <a:cubicBezTo>
                        <a:pt x="2502" y="5236"/>
                        <a:pt x="2298" y="5876"/>
                        <a:pt x="2313" y="6531"/>
                      </a:cubicBezTo>
                      <a:cubicBezTo>
                        <a:pt x="2313" y="6662"/>
                        <a:pt x="2327" y="6822"/>
                        <a:pt x="2356" y="6967"/>
                      </a:cubicBezTo>
                      <a:cubicBezTo>
                        <a:pt x="2371" y="7083"/>
                        <a:pt x="2400" y="7229"/>
                        <a:pt x="2473" y="7345"/>
                      </a:cubicBezTo>
                      <a:cubicBezTo>
                        <a:pt x="2516" y="7389"/>
                        <a:pt x="2545" y="7432"/>
                        <a:pt x="2604" y="7476"/>
                      </a:cubicBezTo>
                      <a:cubicBezTo>
                        <a:pt x="2638" y="7493"/>
                        <a:pt x="2672" y="7500"/>
                        <a:pt x="2703" y="7500"/>
                      </a:cubicBezTo>
                      <a:cubicBezTo>
                        <a:pt x="2725" y="7500"/>
                        <a:pt x="2745" y="7497"/>
                        <a:pt x="2763" y="7491"/>
                      </a:cubicBezTo>
                      <a:cubicBezTo>
                        <a:pt x="2880" y="7447"/>
                        <a:pt x="2967" y="7374"/>
                        <a:pt x="3025" y="7287"/>
                      </a:cubicBezTo>
                      <a:cubicBezTo>
                        <a:pt x="3127" y="7127"/>
                        <a:pt x="3229" y="6938"/>
                        <a:pt x="3258" y="6749"/>
                      </a:cubicBezTo>
                      <a:cubicBezTo>
                        <a:pt x="3302" y="6603"/>
                        <a:pt x="3302" y="6429"/>
                        <a:pt x="3273" y="6284"/>
                      </a:cubicBezTo>
                      <a:cubicBezTo>
                        <a:pt x="3258" y="6167"/>
                        <a:pt x="3229" y="6036"/>
                        <a:pt x="3185" y="5905"/>
                      </a:cubicBezTo>
                      <a:lnTo>
                        <a:pt x="3185" y="5905"/>
                      </a:lnTo>
                      <a:cubicBezTo>
                        <a:pt x="3243" y="6036"/>
                        <a:pt x="3273" y="6167"/>
                        <a:pt x="3302" y="6284"/>
                      </a:cubicBezTo>
                      <a:cubicBezTo>
                        <a:pt x="3316" y="6458"/>
                        <a:pt x="3316" y="6603"/>
                        <a:pt x="3273" y="6763"/>
                      </a:cubicBezTo>
                      <a:cubicBezTo>
                        <a:pt x="3243" y="6967"/>
                        <a:pt x="3171" y="7156"/>
                        <a:pt x="3040" y="7331"/>
                      </a:cubicBezTo>
                      <a:cubicBezTo>
                        <a:pt x="2967" y="7432"/>
                        <a:pt x="2880" y="7505"/>
                        <a:pt x="2749" y="7563"/>
                      </a:cubicBezTo>
                      <a:cubicBezTo>
                        <a:pt x="2719" y="7569"/>
                        <a:pt x="2689" y="7573"/>
                        <a:pt x="2660" y="7573"/>
                      </a:cubicBezTo>
                      <a:cubicBezTo>
                        <a:pt x="2618" y="7573"/>
                        <a:pt x="2579" y="7566"/>
                        <a:pt x="2545" y="7549"/>
                      </a:cubicBezTo>
                      <a:cubicBezTo>
                        <a:pt x="2502" y="7505"/>
                        <a:pt x="2444" y="7447"/>
                        <a:pt x="2400" y="7403"/>
                      </a:cubicBezTo>
                      <a:cubicBezTo>
                        <a:pt x="2356" y="7272"/>
                        <a:pt x="2298" y="7142"/>
                        <a:pt x="2284" y="6996"/>
                      </a:cubicBezTo>
                      <a:cubicBezTo>
                        <a:pt x="2254" y="6851"/>
                        <a:pt x="2240" y="6705"/>
                        <a:pt x="2240" y="6560"/>
                      </a:cubicBezTo>
                      <a:cubicBezTo>
                        <a:pt x="2225" y="5891"/>
                        <a:pt x="2429" y="5236"/>
                        <a:pt x="2822" y="4684"/>
                      </a:cubicBezTo>
                      <a:cubicBezTo>
                        <a:pt x="2880" y="4611"/>
                        <a:pt x="2938" y="4538"/>
                        <a:pt x="3011" y="4495"/>
                      </a:cubicBezTo>
                      <a:cubicBezTo>
                        <a:pt x="3066" y="4450"/>
                        <a:pt x="3139" y="4431"/>
                        <a:pt x="3209" y="4431"/>
                      </a:cubicBezTo>
                      <a:close/>
                      <a:moveTo>
                        <a:pt x="1513" y="0"/>
                      </a:moveTo>
                      <a:lnTo>
                        <a:pt x="1556" y="539"/>
                      </a:lnTo>
                      <a:cubicBezTo>
                        <a:pt x="1585" y="1091"/>
                        <a:pt x="1644" y="1848"/>
                        <a:pt x="1673" y="2691"/>
                      </a:cubicBezTo>
                      <a:cubicBezTo>
                        <a:pt x="1687" y="3084"/>
                        <a:pt x="1673" y="3491"/>
                        <a:pt x="1644" y="3869"/>
                      </a:cubicBezTo>
                      <a:cubicBezTo>
                        <a:pt x="1600" y="4204"/>
                        <a:pt x="1513" y="4509"/>
                        <a:pt x="1382" y="4800"/>
                      </a:cubicBezTo>
                      <a:cubicBezTo>
                        <a:pt x="1295" y="5004"/>
                        <a:pt x="1193" y="5178"/>
                        <a:pt x="1033" y="5367"/>
                      </a:cubicBezTo>
                      <a:cubicBezTo>
                        <a:pt x="989" y="5411"/>
                        <a:pt x="945" y="5469"/>
                        <a:pt x="916" y="5484"/>
                      </a:cubicBezTo>
                      <a:cubicBezTo>
                        <a:pt x="887" y="5513"/>
                        <a:pt x="873" y="5527"/>
                        <a:pt x="858" y="5527"/>
                      </a:cubicBezTo>
                      <a:cubicBezTo>
                        <a:pt x="873" y="5484"/>
                        <a:pt x="916" y="5454"/>
                        <a:pt x="931" y="5440"/>
                      </a:cubicBezTo>
                      <a:lnTo>
                        <a:pt x="0" y="5149"/>
                      </a:lnTo>
                      <a:lnTo>
                        <a:pt x="0" y="5149"/>
                      </a:lnTo>
                      <a:cubicBezTo>
                        <a:pt x="262" y="5454"/>
                        <a:pt x="407" y="5818"/>
                        <a:pt x="422" y="6211"/>
                      </a:cubicBezTo>
                      <a:lnTo>
                        <a:pt x="422" y="6342"/>
                      </a:lnTo>
                      <a:lnTo>
                        <a:pt x="1571" y="6865"/>
                      </a:lnTo>
                      <a:lnTo>
                        <a:pt x="1804" y="7185"/>
                      </a:lnTo>
                      <a:cubicBezTo>
                        <a:pt x="1760" y="6996"/>
                        <a:pt x="1745" y="6793"/>
                        <a:pt x="1760" y="6603"/>
                      </a:cubicBezTo>
                      <a:cubicBezTo>
                        <a:pt x="1804" y="6254"/>
                        <a:pt x="1876" y="5891"/>
                        <a:pt x="1978" y="5556"/>
                      </a:cubicBezTo>
                      <a:cubicBezTo>
                        <a:pt x="2036" y="5367"/>
                        <a:pt x="2094" y="5164"/>
                        <a:pt x="2124" y="4960"/>
                      </a:cubicBezTo>
                      <a:cubicBezTo>
                        <a:pt x="2167" y="4742"/>
                        <a:pt x="2196" y="4524"/>
                        <a:pt x="2196" y="4306"/>
                      </a:cubicBezTo>
                      <a:cubicBezTo>
                        <a:pt x="2225" y="3869"/>
                        <a:pt x="2196" y="3433"/>
                        <a:pt x="2153" y="3011"/>
                      </a:cubicBezTo>
                      <a:cubicBezTo>
                        <a:pt x="2109" y="2618"/>
                        <a:pt x="2036" y="2269"/>
                        <a:pt x="2007" y="1964"/>
                      </a:cubicBezTo>
                      <a:cubicBezTo>
                        <a:pt x="1964" y="1673"/>
                        <a:pt x="1934" y="1411"/>
                        <a:pt x="1920" y="1251"/>
                      </a:cubicBezTo>
                      <a:cubicBezTo>
                        <a:pt x="1920" y="1179"/>
                        <a:pt x="1891" y="1106"/>
                        <a:pt x="1891" y="1048"/>
                      </a:cubicBezTo>
                      <a:lnTo>
                        <a:pt x="1891" y="975"/>
                      </a:lnTo>
                      <a:cubicBezTo>
                        <a:pt x="1891" y="1004"/>
                        <a:pt x="1920" y="1019"/>
                        <a:pt x="1920" y="1048"/>
                      </a:cubicBezTo>
                      <a:cubicBezTo>
                        <a:pt x="1920" y="1106"/>
                        <a:pt x="1934" y="1179"/>
                        <a:pt x="1949" y="1251"/>
                      </a:cubicBezTo>
                      <a:cubicBezTo>
                        <a:pt x="1993" y="1440"/>
                        <a:pt x="2022" y="1673"/>
                        <a:pt x="2080" y="1964"/>
                      </a:cubicBezTo>
                      <a:cubicBezTo>
                        <a:pt x="2138" y="2255"/>
                        <a:pt x="2182" y="2618"/>
                        <a:pt x="2240" y="3011"/>
                      </a:cubicBezTo>
                      <a:cubicBezTo>
                        <a:pt x="2298" y="3447"/>
                        <a:pt x="2313" y="3884"/>
                        <a:pt x="2298" y="4320"/>
                      </a:cubicBezTo>
                      <a:cubicBezTo>
                        <a:pt x="2284" y="4538"/>
                        <a:pt x="2254" y="4785"/>
                        <a:pt x="2211" y="5004"/>
                      </a:cubicBezTo>
                      <a:cubicBezTo>
                        <a:pt x="2167" y="5222"/>
                        <a:pt x="2109" y="5411"/>
                        <a:pt x="2065" y="5614"/>
                      </a:cubicBezTo>
                      <a:cubicBezTo>
                        <a:pt x="1949" y="5949"/>
                        <a:pt x="1876" y="6284"/>
                        <a:pt x="1847" y="6647"/>
                      </a:cubicBezTo>
                      <a:cubicBezTo>
                        <a:pt x="1818" y="6851"/>
                        <a:pt x="1818" y="7069"/>
                        <a:pt x="1862" y="7272"/>
                      </a:cubicBezTo>
                      <a:lnTo>
                        <a:pt x="3534" y="9454"/>
                      </a:lnTo>
                      <a:cubicBezTo>
                        <a:pt x="3563" y="9410"/>
                        <a:pt x="3636" y="9381"/>
                        <a:pt x="3709" y="9309"/>
                      </a:cubicBezTo>
                      <a:cubicBezTo>
                        <a:pt x="3912" y="9105"/>
                        <a:pt x="4102" y="8901"/>
                        <a:pt x="4232" y="8683"/>
                      </a:cubicBezTo>
                      <a:cubicBezTo>
                        <a:pt x="4465" y="8363"/>
                        <a:pt x="4625" y="8000"/>
                        <a:pt x="4712" y="7622"/>
                      </a:cubicBezTo>
                      <a:cubicBezTo>
                        <a:pt x="4814" y="7142"/>
                        <a:pt x="4814" y="6647"/>
                        <a:pt x="4712" y="6196"/>
                      </a:cubicBezTo>
                      <a:cubicBezTo>
                        <a:pt x="4581" y="5702"/>
                        <a:pt x="4305" y="5295"/>
                        <a:pt x="4072" y="4931"/>
                      </a:cubicBezTo>
                      <a:cubicBezTo>
                        <a:pt x="3840" y="4567"/>
                        <a:pt x="3578" y="4233"/>
                        <a:pt x="3418" y="3942"/>
                      </a:cubicBezTo>
                      <a:cubicBezTo>
                        <a:pt x="3287" y="3724"/>
                        <a:pt x="3200" y="3506"/>
                        <a:pt x="3127" y="3273"/>
                      </a:cubicBezTo>
                      <a:lnTo>
                        <a:pt x="2967" y="3084"/>
                      </a:lnTo>
                      <a:lnTo>
                        <a:pt x="1513"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4581740" y="2394752"/>
                  <a:ext cx="518366" cy="465474"/>
                </a:xfrm>
                <a:custGeom>
                  <a:rect b="b" l="l" r="r" t="t"/>
                  <a:pathLst>
                    <a:path extrusionOk="0" h="6662" w="7419">
                      <a:moveTo>
                        <a:pt x="1" y="0"/>
                      </a:moveTo>
                      <a:lnTo>
                        <a:pt x="1" y="0"/>
                      </a:lnTo>
                      <a:cubicBezTo>
                        <a:pt x="73" y="219"/>
                        <a:pt x="175" y="422"/>
                        <a:pt x="292" y="597"/>
                      </a:cubicBezTo>
                      <a:cubicBezTo>
                        <a:pt x="452" y="888"/>
                        <a:pt x="684" y="1222"/>
                        <a:pt x="946" y="1586"/>
                      </a:cubicBezTo>
                      <a:cubicBezTo>
                        <a:pt x="1193" y="1949"/>
                        <a:pt x="1470" y="2357"/>
                        <a:pt x="1601" y="2895"/>
                      </a:cubicBezTo>
                      <a:cubicBezTo>
                        <a:pt x="1702" y="3360"/>
                        <a:pt x="1702" y="3869"/>
                        <a:pt x="1601" y="4349"/>
                      </a:cubicBezTo>
                      <a:cubicBezTo>
                        <a:pt x="1499" y="4727"/>
                        <a:pt x="1339" y="5091"/>
                        <a:pt x="1106" y="5411"/>
                      </a:cubicBezTo>
                      <a:cubicBezTo>
                        <a:pt x="946" y="5629"/>
                        <a:pt x="757" y="5833"/>
                        <a:pt x="553" y="5993"/>
                      </a:cubicBezTo>
                      <a:cubicBezTo>
                        <a:pt x="481" y="6051"/>
                        <a:pt x="408" y="6094"/>
                        <a:pt x="379" y="6123"/>
                      </a:cubicBezTo>
                      <a:lnTo>
                        <a:pt x="364" y="6153"/>
                      </a:lnTo>
                      <a:lnTo>
                        <a:pt x="597" y="6458"/>
                      </a:lnTo>
                      <a:cubicBezTo>
                        <a:pt x="626" y="6516"/>
                        <a:pt x="670" y="6545"/>
                        <a:pt x="684" y="6603"/>
                      </a:cubicBezTo>
                      <a:cubicBezTo>
                        <a:pt x="728" y="6618"/>
                        <a:pt x="772" y="6633"/>
                        <a:pt x="830" y="6647"/>
                      </a:cubicBezTo>
                      <a:cubicBezTo>
                        <a:pt x="888" y="6657"/>
                        <a:pt x="943" y="6662"/>
                        <a:pt x="996" y="6662"/>
                      </a:cubicBezTo>
                      <a:cubicBezTo>
                        <a:pt x="1101" y="6662"/>
                        <a:pt x="1198" y="6642"/>
                        <a:pt x="1295" y="6603"/>
                      </a:cubicBezTo>
                      <a:cubicBezTo>
                        <a:pt x="1470" y="6531"/>
                        <a:pt x="1630" y="6385"/>
                        <a:pt x="1761" y="6225"/>
                      </a:cubicBezTo>
                      <a:cubicBezTo>
                        <a:pt x="1906" y="6022"/>
                        <a:pt x="2022" y="5789"/>
                        <a:pt x="2124" y="5556"/>
                      </a:cubicBezTo>
                      <a:cubicBezTo>
                        <a:pt x="2255" y="5309"/>
                        <a:pt x="2415" y="5062"/>
                        <a:pt x="2575" y="4815"/>
                      </a:cubicBezTo>
                      <a:cubicBezTo>
                        <a:pt x="2982" y="4291"/>
                        <a:pt x="3491" y="3840"/>
                        <a:pt x="4044" y="3491"/>
                      </a:cubicBezTo>
                      <a:cubicBezTo>
                        <a:pt x="4669" y="3127"/>
                        <a:pt x="5324" y="2953"/>
                        <a:pt x="5862" y="2691"/>
                      </a:cubicBezTo>
                      <a:cubicBezTo>
                        <a:pt x="6124" y="2589"/>
                        <a:pt x="6371" y="2444"/>
                        <a:pt x="6618" y="2255"/>
                      </a:cubicBezTo>
                      <a:cubicBezTo>
                        <a:pt x="6807" y="2109"/>
                        <a:pt x="6996" y="1935"/>
                        <a:pt x="7127" y="1731"/>
                      </a:cubicBezTo>
                      <a:cubicBezTo>
                        <a:pt x="7316" y="1426"/>
                        <a:pt x="7418" y="1062"/>
                        <a:pt x="7389" y="699"/>
                      </a:cubicBezTo>
                      <a:cubicBezTo>
                        <a:pt x="7389" y="626"/>
                        <a:pt x="7375" y="553"/>
                        <a:pt x="7360" y="466"/>
                      </a:cubicBezTo>
                      <a:lnTo>
                        <a:pt x="5062" y="2793"/>
                      </a:lnTo>
                      <a:cubicBezTo>
                        <a:pt x="4746" y="3124"/>
                        <a:pt x="4322" y="3287"/>
                        <a:pt x="3895" y="3287"/>
                      </a:cubicBezTo>
                      <a:cubicBezTo>
                        <a:pt x="3478" y="3287"/>
                        <a:pt x="3059" y="3131"/>
                        <a:pt x="2735" y="2822"/>
                      </a:cubicBezTo>
                      <a:lnTo>
                        <a:pt x="2720" y="2793"/>
                      </a:lnTo>
                      <a:lnTo>
                        <a:pt x="1"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4353128" y="3337779"/>
                  <a:ext cx="763190" cy="892240"/>
                </a:xfrm>
                <a:custGeom>
                  <a:rect b="b" l="l" r="r" t="t"/>
                  <a:pathLst>
                    <a:path extrusionOk="0" h="12770" w="10923">
                      <a:moveTo>
                        <a:pt x="4480" y="3593"/>
                      </a:moveTo>
                      <a:cubicBezTo>
                        <a:pt x="4553" y="3593"/>
                        <a:pt x="4611" y="3636"/>
                        <a:pt x="4654" y="3680"/>
                      </a:cubicBezTo>
                      <a:cubicBezTo>
                        <a:pt x="4683" y="3738"/>
                        <a:pt x="4698" y="3811"/>
                        <a:pt x="4698" y="3869"/>
                      </a:cubicBezTo>
                      <a:cubicBezTo>
                        <a:pt x="4669" y="4014"/>
                        <a:pt x="4640" y="4160"/>
                        <a:pt x="4596" y="4291"/>
                      </a:cubicBezTo>
                      <a:cubicBezTo>
                        <a:pt x="4524" y="4538"/>
                        <a:pt x="4436" y="4829"/>
                        <a:pt x="4320" y="5120"/>
                      </a:cubicBezTo>
                      <a:cubicBezTo>
                        <a:pt x="4087" y="5745"/>
                        <a:pt x="3796" y="6341"/>
                        <a:pt x="3433" y="6909"/>
                      </a:cubicBezTo>
                      <a:cubicBezTo>
                        <a:pt x="3244" y="7200"/>
                        <a:pt x="3055" y="7461"/>
                        <a:pt x="2836" y="7738"/>
                      </a:cubicBezTo>
                      <a:cubicBezTo>
                        <a:pt x="2778" y="7810"/>
                        <a:pt x="2720" y="7869"/>
                        <a:pt x="2662" y="7941"/>
                      </a:cubicBezTo>
                      <a:cubicBezTo>
                        <a:pt x="2618" y="8014"/>
                        <a:pt x="2560" y="8072"/>
                        <a:pt x="2502" y="8116"/>
                      </a:cubicBezTo>
                      <a:cubicBezTo>
                        <a:pt x="2473" y="8159"/>
                        <a:pt x="2429" y="8174"/>
                        <a:pt x="2400" y="8189"/>
                      </a:cubicBezTo>
                      <a:cubicBezTo>
                        <a:pt x="2378" y="8203"/>
                        <a:pt x="2353" y="8210"/>
                        <a:pt x="2329" y="8210"/>
                      </a:cubicBezTo>
                      <a:cubicBezTo>
                        <a:pt x="2306" y="8210"/>
                        <a:pt x="2284" y="8203"/>
                        <a:pt x="2269" y="8189"/>
                      </a:cubicBezTo>
                      <a:cubicBezTo>
                        <a:pt x="2226" y="8174"/>
                        <a:pt x="2196" y="8145"/>
                        <a:pt x="2182" y="8101"/>
                      </a:cubicBezTo>
                      <a:cubicBezTo>
                        <a:pt x="2153" y="8058"/>
                        <a:pt x="2138" y="8029"/>
                        <a:pt x="2138" y="7970"/>
                      </a:cubicBezTo>
                      <a:cubicBezTo>
                        <a:pt x="2138" y="7898"/>
                        <a:pt x="2153" y="7810"/>
                        <a:pt x="2182" y="7738"/>
                      </a:cubicBezTo>
                      <a:lnTo>
                        <a:pt x="2226" y="7520"/>
                      </a:lnTo>
                      <a:cubicBezTo>
                        <a:pt x="2269" y="7374"/>
                        <a:pt x="2298" y="7243"/>
                        <a:pt x="2356" y="7112"/>
                      </a:cubicBezTo>
                      <a:cubicBezTo>
                        <a:pt x="2429" y="6880"/>
                        <a:pt x="2546" y="6647"/>
                        <a:pt x="2647" y="6414"/>
                      </a:cubicBezTo>
                      <a:cubicBezTo>
                        <a:pt x="2807" y="6080"/>
                        <a:pt x="2996" y="5760"/>
                        <a:pt x="3215" y="5469"/>
                      </a:cubicBezTo>
                      <a:cubicBezTo>
                        <a:pt x="3287" y="5352"/>
                        <a:pt x="3360" y="5280"/>
                        <a:pt x="3389" y="5222"/>
                      </a:cubicBezTo>
                      <a:cubicBezTo>
                        <a:pt x="3418" y="5192"/>
                        <a:pt x="3433" y="5178"/>
                        <a:pt x="3462" y="5149"/>
                      </a:cubicBezTo>
                      <a:lnTo>
                        <a:pt x="3462" y="5149"/>
                      </a:lnTo>
                      <a:cubicBezTo>
                        <a:pt x="3447" y="5192"/>
                        <a:pt x="3433" y="5207"/>
                        <a:pt x="3418" y="5251"/>
                      </a:cubicBezTo>
                      <a:cubicBezTo>
                        <a:pt x="3375" y="5294"/>
                        <a:pt x="3316" y="5382"/>
                        <a:pt x="3244" y="5483"/>
                      </a:cubicBezTo>
                      <a:cubicBezTo>
                        <a:pt x="3055" y="5789"/>
                        <a:pt x="2865" y="6094"/>
                        <a:pt x="2706" y="6429"/>
                      </a:cubicBezTo>
                      <a:cubicBezTo>
                        <a:pt x="2589" y="6661"/>
                        <a:pt x="2502" y="6880"/>
                        <a:pt x="2429" y="7112"/>
                      </a:cubicBezTo>
                      <a:cubicBezTo>
                        <a:pt x="2400" y="7243"/>
                        <a:pt x="2342" y="7374"/>
                        <a:pt x="2298" y="7520"/>
                      </a:cubicBezTo>
                      <a:lnTo>
                        <a:pt x="2255" y="7738"/>
                      </a:lnTo>
                      <a:cubicBezTo>
                        <a:pt x="2226" y="7810"/>
                        <a:pt x="2211" y="7883"/>
                        <a:pt x="2211" y="7956"/>
                      </a:cubicBezTo>
                      <a:cubicBezTo>
                        <a:pt x="2211" y="8029"/>
                        <a:pt x="2255" y="8087"/>
                        <a:pt x="2298" y="8116"/>
                      </a:cubicBezTo>
                      <a:cubicBezTo>
                        <a:pt x="2319" y="8124"/>
                        <a:pt x="2339" y="8128"/>
                        <a:pt x="2359" y="8128"/>
                      </a:cubicBezTo>
                      <a:cubicBezTo>
                        <a:pt x="2409" y="8128"/>
                        <a:pt x="2456" y="8104"/>
                        <a:pt x="2487" y="8072"/>
                      </a:cubicBezTo>
                      <a:cubicBezTo>
                        <a:pt x="2546" y="8014"/>
                        <a:pt x="2589" y="7956"/>
                        <a:pt x="2647" y="7883"/>
                      </a:cubicBezTo>
                      <a:cubicBezTo>
                        <a:pt x="2706" y="7825"/>
                        <a:pt x="2764" y="7752"/>
                        <a:pt x="2793" y="7680"/>
                      </a:cubicBezTo>
                      <a:cubicBezTo>
                        <a:pt x="3011" y="7418"/>
                        <a:pt x="3215" y="7141"/>
                        <a:pt x="3389" y="6851"/>
                      </a:cubicBezTo>
                      <a:cubicBezTo>
                        <a:pt x="3753" y="6283"/>
                        <a:pt x="4044" y="5702"/>
                        <a:pt x="4291" y="5091"/>
                      </a:cubicBezTo>
                      <a:cubicBezTo>
                        <a:pt x="4393" y="4785"/>
                        <a:pt x="4480" y="4523"/>
                        <a:pt x="4553" y="4262"/>
                      </a:cubicBezTo>
                      <a:cubicBezTo>
                        <a:pt x="4596" y="4131"/>
                        <a:pt x="4625" y="4014"/>
                        <a:pt x="4625" y="3884"/>
                      </a:cubicBezTo>
                      <a:cubicBezTo>
                        <a:pt x="4625" y="3825"/>
                        <a:pt x="4611" y="3767"/>
                        <a:pt x="4596" y="3724"/>
                      </a:cubicBezTo>
                      <a:cubicBezTo>
                        <a:pt x="4553" y="3680"/>
                        <a:pt x="4524" y="3651"/>
                        <a:pt x="4465" y="3651"/>
                      </a:cubicBezTo>
                      <a:cubicBezTo>
                        <a:pt x="4364" y="3665"/>
                        <a:pt x="4262" y="3724"/>
                        <a:pt x="4218" y="3796"/>
                      </a:cubicBezTo>
                      <a:cubicBezTo>
                        <a:pt x="4145" y="3869"/>
                        <a:pt x="4087" y="3956"/>
                        <a:pt x="4029" y="4029"/>
                      </a:cubicBezTo>
                      <a:lnTo>
                        <a:pt x="3738" y="4393"/>
                      </a:lnTo>
                      <a:cubicBezTo>
                        <a:pt x="3665" y="4480"/>
                        <a:pt x="3593" y="4553"/>
                        <a:pt x="3564" y="4625"/>
                      </a:cubicBezTo>
                      <a:cubicBezTo>
                        <a:pt x="3535" y="4669"/>
                        <a:pt x="3520" y="4683"/>
                        <a:pt x="3491" y="4698"/>
                      </a:cubicBezTo>
                      <a:cubicBezTo>
                        <a:pt x="3505" y="4669"/>
                        <a:pt x="3520" y="4640"/>
                        <a:pt x="3535" y="4611"/>
                      </a:cubicBezTo>
                      <a:cubicBezTo>
                        <a:pt x="3578" y="4553"/>
                        <a:pt x="3651" y="4465"/>
                        <a:pt x="3724" y="4378"/>
                      </a:cubicBezTo>
                      <a:cubicBezTo>
                        <a:pt x="3796" y="4276"/>
                        <a:pt x="3898" y="4131"/>
                        <a:pt x="4014" y="4014"/>
                      </a:cubicBezTo>
                      <a:cubicBezTo>
                        <a:pt x="4073" y="3942"/>
                        <a:pt x="4145" y="3869"/>
                        <a:pt x="4189" y="3767"/>
                      </a:cubicBezTo>
                      <a:cubicBezTo>
                        <a:pt x="4233" y="3738"/>
                        <a:pt x="4262" y="3680"/>
                        <a:pt x="4320" y="3651"/>
                      </a:cubicBezTo>
                      <a:cubicBezTo>
                        <a:pt x="4378" y="3607"/>
                        <a:pt x="4436" y="3593"/>
                        <a:pt x="4480" y="3593"/>
                      </a:cubicBezTo>
                      <a:close/>
                      <a:moveTo>
                        <a:pt x="8421" y="7127"/>
                      </a:moveTo>
                      <a:lnTo>
                        <a:pt x="8421" y="7200"/>
                      </a:lnTo>
                      <a:cubicBezTo>
                        <a:pt x="8421" y="7229"/>
                        <a:pt x="8421" y="7301"/>
                        <a:pt x="8392" y="7389"/>
                      </a:cubicBezTo>
                      <a:cubicBezTo>
                        <a:pt x="8363" y="7636"/>
                        <a:pt x="8305" y="7883"/>
                        <a:pt x="8232" y="8101"/>
                      </a:cubicBezTo>
                      <a:cubicBezTo>
                        <a:pt x="7970" y="8887"/>
                        <a:pt x="7549" y="9570"/>
                        <a:pt x="6923" y="10123"/>
                      </a:cubicBezTo>
                      <a:cubicBezTo>
                        <a:pt x="6560" y="10428"/>
                        <a:pt x="6196" y="10690"/>
                        <a:pt x="5847" y="10923"/>
                      </a:cubicBezTo>
                      <a:cubicBezTo>
                        <a:pt x="5556" y="11126"/>
                        <a:pt x="5294" y="11359"/>
                        <a:pt x="5047" y="11635"/>
                      </a:cubicBezTo>
                      <a:cubicBezTo>
                        <a:pt x="4887" y="11810"/>
                        <a:pt x="4756" y="12014"/>
                        <a:pt x="4654" y="12232"/>
                      </a:cubicBezTo>
                      <a:cubicBezTo>
                        <a:pt x="4582" y="12392"/>
                        <a:pt x="4553" y="12479"/>
                        <a:pt x="4538" y="12479"/>
                      </a:cubicBezTo>
                      <a:cubicBezTo>
                        <a:pt x="4538" y="12464"/>
                        <a:pt x="4538" y="12435"/>
                        <a:pt x="4567" y="12406"/>
                      </a:cubicBezTo>
                      <a:cubicBezTo>
                        <a:pt x="4582" y="12334"/>
                        <a:pt x="4596" y="12290"/>
                        <a:pt x="4640" y="12232"/>
                      </a:cubicBezTo>
                      <a:cubicBezTo>
                        <a:pt x="4727" y="12014"/>
                        <a:pt x="4873" y="11795"/>
                        <a:pt x="5033" y="11606"/>
                      </a:cubicBezTo>
                      <a:cubicBezTo>
                        <a:pt x="5265" y="11345"/>
                        <a:pt x="5542" y="11083"/>
                        <a:pt x="5832" y="10879"/>
                      </a:cubicBezTo>
                      <a:cubicBezTo>
                        <a:pt x="6167" y="10632"/>
                        <a:pt x="6545" y="10399"/>
                        <a:pt x="6894" y="10079"/>
                      </a:cubicBezTo>
                      <a:cubicBezTo>
                        <a:pt x="7665" y="9381"/>
                        <a:pt x="8203" y="8436"/>
                        <a:pt x="8363" y="7389"/>
                      </a:cubicBezTo>
                      <a:cubicBezTo>
                        <a:pt x="8392" y="7229"/>
                        <a:pt x="8392" y="7127"/>
                        <a:pt x="8421" y="7127"/>
                      </a:cubicBezTo>
                      <a:close/>
                      <a:moveTo>
                        <a:pt x="1426" y="12654"/>
                      </a:moveTo>
                      <a:lnTo>
                        <a:pt x="1411" y="12668"/>
                      </a:lnTo>
                      <a:cubicBezTo>
                        <a:pt x="1411" y="12654"/>
                        <a:pt x="1426" y="12654"/>
                        <a:pt x="1426" y="12654"/>
                      </a:cubicBezTo>
                      <a:close/>
                      <a:moveTo>
                        <a:pt x="7418" y="0"/>
                      </a:moveTo>
                      <a:cubicBezTo>
                        <a:pt x="7374" y="58"/>
                        <a:pt x="7345" y="131"/>
                        <a:pt x="7272" y="233"/>
                      </a:cubicBezTo>
                      <a:cubicBezTo>
                        <a:pt x="6981" y="698"/>
                        <a:pt x="6632" y="1135"/>
                        <a:pt x="6240" y="1542"/>
                      </a:cubicBezTo>
                      <a:cubicBezTo>
                        <a:pt x="5745" y="2051"/>
                        <a:pt x="5091" y="2575"/>
                        <a:pt x="4378" y="3200"/>
                      </a:cubicBezTo>
                      <a:cubicBezTo>
                        <a:pt x="4014" y="3520"/>
                        <a:pt x="3651" y="3854"/>
                        <a:pt x="3331" y="4218"/>
                      </a:cubicBezTo>
                      <a:cubicBezTo>
                        <a:pt x="3287" y="4262"/>
                        <a:pt x="3229" y="4305"/>
                        <a:pt x="3200" y="4363"/>
                      </a:cubicBezTo>
                      <a:lnTo>
                        <a:pt x="3069" y="4509"/>
                      </a:lnTo>
                      <a:cubicBezTo>
                        <a:pt x="2996" y="4596"/>
                        <a:pt x="2909" y="4698"/>
                        <a:pt x="2807" y="4814"/>
                      </a:cubicBezTo>
                      <a:cubicBezTo>
                        <a:pt x="2662" y="5033"/>
                        <a:pt x="2502" y="5236"/>
                        <a:pt x="2356" y="5469"/>
                      </a:cubicBezTo>
                      <a:cubicBezTo>
                        <a:pt x="1818" y="6327"/>
                        <a:pt x="1397" y="7243"/>
                        <a:pt x="1091" y="8218"/>
                      </a:cubicBezTo>
                      <a:cubicBezTo>
                        <a:pt x="829" y="8988"/>
                        <a:pt x="611" y="9788"/>
                        <a:pt x="437" y="10617"/>
                      </a:cubicBezTo>
                      <a:cubicBezTo>
                        <a:pt x="291" y="11301"/>
                        <a:pt x="175" y="11868"/>
                        <a:pt x="102" y="12246"/>
                      </a:cubicBezTo>
                      <a:cubicBezTo>
                        <a:pt x="73" y="12435"/>
                        <a:pt x="29" y="12595"/>
                        <a:pt x="15" y="12697"/>
                      </a:cubicBezTo>
                      <a:cubicBezTo>
                        <a:pt x="15" y="12741"/>
                        <a:pt x="0" y="12755"/>
                        <a:pt x="0" y="12770"/>
                      </a:cubicBezTo>
                      <a:lnTo>
                        <a:pt x="10923" y="12770"/>
                      </a:lnTo>
                      <a:lnTo>
                        <a:pt x="8247" y="6705"/>
                      </a:lnTo>
                      <a:cubicBezTo>
                        <a:pt x="7752" y="5571"/>
                        <a:pt x="7476" y="4378"/>
                        <a:pt x="7374" y="3156"/>
                      </a:cubicBezTo>
                      <a:cubicBezTo>
                        <a:pt x="7301" y="3433"/>
                        <a:pt x="7229" y="3796"/>
                        <a:pt x="7127" y="4233"/>
                      </a:cubicBezTo>
                      <a:cubicBezTo>
                        <a:pt x="6880" y="5192"/>
                        <a:pt x="6560" y="6516"/>
                        <a:pt x="6196" y="7999"/>
                      </a:cubicBezTo>
                      <a:cubicBezTo>
                        <a:pt x="6036" y="8683"/>
                        <a:pt x="5774" y="9352"/>
                        <a:pt x="5425" y="9992"/>
                      </a:cubicBezTo>
                      <a:cubicBezTo>
                        <a:pt x="5294" y="10268"/>
                        <a:pt x="5105" y="10516"/>
                        <a:pt x="4887" y="10763"/>
                      </a:cubicBezTo>
                      <a:cubicBezTo>
                        <a:pt x="4683" y="10981"/>
                        <a:pt x="4480" y="11156"/>
                        <a:pt x="4305" y="11316"/>
                      </a:cubicBezTo>
                      <a:cubicBezTo>
                        <a:pt x="4145" y="11461"/>
                        <a:pt x="4000" y="11650"/>
                        <a:pt x="3884" y="11825"/>
                      </a:cubicBezTo>
                      <a:cubicBezTo>
                        <a:pt x="3796" y="11970"/>
                        <a:pt x="3738" y="12145"/>
                        <a:pt x="3724" y="12305"/>
                      </a:cubicBezTo>
                      <a:cubicBezTo>
                        <a:pt x="3709" y="12450"/>
                        <a:pt x="3709" y="12595"/>
                        <a:pt x="3753" y="12726"/>
                      </a:cubicBezTo>
                      <a:cubicBezTo>
                        <a:pt x="3738" y="12683"/>
                        <a:pt x="3724" y="12654"/>
                        <a:pt x="3724" y="12610"/>
                      </a:cubicBezTo>
                      <a:cubicBezTo>
                        <a:pt x="3709" y="12508"/>
                        <a:pt x="3680" y="12392"/>
                        <a:pt x="3709" y="12290"/>
                      </a:cubicBezTo>
                      <a:cubicBezTo>
                        <a:pt x="3724" y="12115"/>
                        <a:pt x="3782" y="11955"/>
                        <a:pt x="3869" y="11810"/>
                      </a:cubicBezTo>
                      <a:cubicBezTo>
                        <a:pt x="3971" y="11606"/>
                        <a:pt x="4131" y="11446"/>
                        <a:pt x="4291" y="11286"/>
                      </a:cubicBezTo>
                      <a:cubicBezTo>
                        <a:pt x="4465" y="11097"/>
                        <a:pt x="4669" y="10923"/>
                        <a:pt x="4843" y="10705"/>
                      </a:cubicBezTo>
                      <a:cubicBezTo>
                        <a:pt x="5047" y="10472"/>
                        <a:pt x="5236" y="10210"/>
                        <a:pt x="5382" y="9934"/>
                      </a:cubicBezTo>
                      <a:cubicBezTo>
                        <a:pt x="5702" y="9308"/>
                        <a:pt x="5963" y="8654"/>
                        <a:pt x="6123" y="7956"/>
                      </a:cubicBezTo>
                      <a:cubicBezTo>
                        <a:pt x="6487" y="6487"/>
                        <a:pt x="6836" y="5163"/>
                        <a:pt x="7069" y="4189"/>
                      </a:cubicBezTo>
                      <a:cubicBezTo>
                        <a:pt x="7200" y="3724"/>
                        <a:pt x="7287" y="3345"/>
                        <a:pt x="7360" y="3055"/>
                      </a:cubicBezTo>
                      <a:cubicBezTo>
                        <a:pt x="7345" y="2836"/>
                        <a:pt x="7345" y="2618"/>
                        <a:pt x="7345" y="2400"/>
                      </a:cubicBezTo>
                      <a:lnTo>
                        <a:pt x="7345" y="1237"/>
                      </a:lnTo>
                      <a:lnTo>
                        <a:pt x="7345" y="1106"/>
                      </a:lnTo>
                      <a:lnTo>
                        <a:pt x="7127" y="1324"/>
                      </a:lnTo>
                      <a:cubicBezTo>
                        <a:pt x="6792" y="1673"/>
                        <a:pt x="6487" y="2051"/>
                        <a:pt x="6225" y="2473"/>
                      </a:cubicBezTo>
                      <a:cubicBezTo>
                        <a:pt x="5862" y="3084"/>
                        <a:pt x="5600" y="3753"/>
                        <a:pt x="5454" y="4451"/>
                      </a:cubicBezTo>
                      <a:cubicBezTo>
                        <a:pt x="5382" y="4843"/>
                        <a:pt x="5323" y="5265"/>
                        <a:pt x="5265" y="5702"/>
                      </a:cubicBezTo>
                      <a:cubicBezTo>
                        <a:pt x="5207" y="6138"/>
                        <a:pt x="5178" y="6589"/>
                        <a:pt x="5062" y="7040"/>
                      </a:cubicBezTo>
                      <a:cubicBezTo>
                        <a:pt x="4974" y="7505"/>
                        <a:pt x="4829" y="7941"/>
                        <a:pt x="4654" y="8363"/>
                      </a:cubicBezTo>
                      <a:cubicBezTo>
                        <a:pt x="4480" y="8741"/>
                        <a:pt x="4291" y="9119"/>
                        <a:pt x="4058" y="9483"/>
                      </a:cubicBezTo>
                      <a:cubicBezTo>
                        <a:pt x="3665" y="10079"/>
                        <a:pt x="3229" y="10661"/>
                        <a:pt x="2764" y="11214"/>
                      </a:cubicBezTo>
                      <a:cubicBezTo>
                        <a:pt x="2356" y="11679"/>
                        <a:pt x="2022" y="12043"/>
                        <a:pt x="1775" y="12290"/>
                      </a:cubicBezTo>
                      <a:cubicBezTo>
                        <a:pt x="2022" y="12028"/>
                        <a:pt x="2342" y="11665"/>
                        <a:pt x="2749" y="11199"/>
                      </a:cubicBezTo>
                      <a:cubicBezTo>
                        <a:pt x="3215" y="10646"/>
                        <a:pt x="3636" y="10079"/>
                        <a:pt x="4014" y="9468"/>
                      </a:cubicBezTo>
                      <a:cubicBezTo>
                        <a:pt x="4233" y="9105"/>
                        <a:pt x="4436" y="8741"/>
                        <a:pt x="4611" y="8334"/>
                      </a:cubicBezTo>
                      <a:cubicBezTo>
                        <a:pt x="4800" y="7927"/>
                        <a:pt x="4931" y="7476"/>
                        <a:pt x="5033" y="7040"/>
                      </a:cubicBezTo>
                      <a:cubicBezTo>
                        <a:pt x="5207" y="6138"/>
                        <a:pt x="5251" y="5251"/>
                        <a:pt x="5411" y="4451"/>
                      </a:cubicBezTo>
                      <a:cubicBezTo>
                        <a:pt x="5556" y="3738"/>
                        <a:pt x="5832" y="3069"/>
                        <a:pt x="6211" y="2444"/>
                      </a:cubicBezTo>
                      <a:cubicBezTo>
                        <a:pt x="6472" y="2036"/>
                        <a:pt x="6778" y="1644"/>
                        <a:pt x="7127" y="1309"/>
                      </a:cubicBezTo>
                      <a:cubicBezTo>
                        <a:pt x="7214" y="1207"/>
                        <a:pt x="7301" y="1135"/>
                        <a:pt x="7360" y="1091"/>
                      </a:cubicBezTo>
                      <a:cubicBezTo>
                        <a:pt x="7360" y="727"/>
                        <a:pt x="7374" y="364"/>
                        <a:pt x="7418"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4045213" y="2305319"/>
                  <a:ext cx="90482" cy="174885"/>
                </a:xfrm>
                <a:custGeom>
                  <a:rect b="b" l="l" r="r" t="t"/>
                  <a:pathLst>
                    <a:path extrusionOk="0" h="2503" w="1295">
                      <a:moveTo>
                        <a:pt x="0" y="1"/>
                      </a:moveTo>
                      <a:cubicBezTo>
                        <a:pt x="44" y="146"/>
                        <a:pt x="73" y="291"/>
                        <a:pt x="131" y="437"/>
                      </a:cubicBezTo>
                      <a:cubicBezTo>
                        <a:pt x="219" y="830"/>
                        <a:pt x="291" y="1164"/>
                        <a:pt x="335" y="1440"/>
                      </a:cubicBezTo>
                      <a:lnTo>
                        <a:pt x="1295" y="2502"/>
                      </a:lnTo>
                      <a:cubicBezTo>
                        <a:pt x="1280" y="2429"/>
                        <a:pt x="1251" y="2313"/>
                        <a:pt x="1222" y="2153"/>
                      </a:cubicBezTo>
                      <a:cubicBezTo>
                        <a:pt x="1135" y="1906"/>
                        <a:pt x="1048" y="1542"/>
                        <a:pt x="931" y="1150"/>
                      </a:cubicBezTo>
                      <a:lnTo>
                        <a:pt x="873" y="960"/>
                      </a:lnTo>
                      <a:lnTo>
                        <a:pt x="0"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4050314" y="1655953"/>
                  <a:ext cx="431936" cy="890284"/>
                </a:xfrm>
                <a:custGeom>
                  <a:rect b="b" l="l" r="r" t="t"/>
                  <a:pathLst>
                    <a:path extrusionOk="0" h="12742" w="6182">
                      <a:moveTo>
                        <a:pt x="3650" y="4882"/>
                      </a:moveTo>
                      <a:cubicBezTo>
                        <a:pt x="3716" y="4882"/>
                        <a:pt x="3778" y="4892"/>
                        <a:pt x="3840" y="4902"/>
                      </a:cubicBezTo>
                      <a:cubicBezTo>
                        <a:pt x="4102" y="4975"/>
                        <a:pt x="4320" y="5120"/>
                        <a:pt x="4480" y="5324"/>
                      </a:cubicBezTo>
                      <a:cubicBezTo>
                        <a:pt x="5018" y="5979"/>
                        <a:pt x="5338" y="6793"/>
                        <a:pt x="5381" y="7651"/>
                      </a:cubicBezTo>
                      <a:cubicBezTo>
                        <a:pt x="5425" y="8146"/>
                        <a:pt x="5367" y="8611"/>
                        <a:pt x="5236" y="9062"/>
                      </a:cubicBezTo>
                      <a:cubicBezTo>
                        <a:pt x="5222" y="9120"/>
                        <a:pt x="5207" y="9178"/>
                        <a:pt x="5192" y="9207"/>
                      </a:cubicBezTo>
                      <a:cubicBezTo>
                        <a:pt x="5163" y="9265"/>
                        <a:pt x="5120" y="9309"/>
                        <a:pt x="5047" y="9309"/>
                      </a:cubicBezTo>
                      <a:cubicBezTo>
                        <a:pt x="4989" y="9309"/>
                        <a:pt x="4931" y="9265"/>
                        <a:pt x="4902" y="9207"/>
                      </a:cubicBezTo>
                      <a:cubicBezTo>
                        <a:pt x="4858" y="9178"/>
                        <a:pt x="4843" y="9120"/>
                        <a:pt x="4843" y="9062"/>
                      </a:cubicBezTo>
                      <a:cubicBezTo>
                        <a:pt x="4800" y="8887"/>
                        <a:pt x="4785" y="8727"/>
                        <a:pt x="4771" y="8538"/>
                      </a:cubicBezTo>
                      <a:cubicBezTo>
                        <a:pt x="4756" y="8291"/>
                        <a:pt x="4771" y="8029"/>
                        <a:pt x="4800" y="7782"/>
                      </a:cubicBezTo>
                      <a:cubicBezTo>
                        <a:pt x="4829" y="7680"/>
                        <a:pt x="4829" y="7607"/>
                        <a:pt x="4843" y="7578"/>
                      </a:cubicBezTo>
                      <a:cubicBezTo>
                        <a:pt x="4843" y="7564"/>
                        <a:pt x="4858" y="7520"/>
                        <a:pt x="4858" y="7506"/>
                      </a:cubicBezTo>
                      <a:lnTo>
                        <a:pt x="4858" y="7578"/>
                      </a:lnTo>
                      <a:cubicBezTo>
                        <a:pt x="4858" y="7637"/>
                        <a:pt x="4843" y="7709"/>
                        <a:pt x="4843" y="7782"/>
                      </a:cubicBezTo>
                      <a:cubicBezTo>
                        <a:pt x="4829" y="8029"/>
                        <a:pt x="4800" y="8291"/>
                        <a:pt x="4829" y="8538"/>
                      </a:cubicBezTo>
                      <a:cubicBezTo>
                        <a:pt x="4843" y="8727"/>
                        <a:pt x="4858" y="8887"/>
                        <a:pt x="4902" y="9047"/>
                      </a:cubicBezTo>
                      <a:cubicBezTo>
                        <a:pt x="4916" y="9091"/>
                        <a:pt x="4931" y="9135"/>
                        <a:pt x="4945" y="9178"/>
                      </a:cubicBezTo>
                      <a:cubicBezTo>
                        <a:pt x="4974" y="9207"/>
                        <a:pt x="5003" y="9236"/>
                        <a:pt x="5047" y="9251"/>
                      </a:cubicBezTo>
                      <a:cubicBezTo>
                        <a:pt x="5076" y="9251"/>
                        <a:pt x="5120" y="9207"/>
                        <a:pt x="5134" y="9178"/>
                      </a:cubicBezTo>
                      <a:cubicBezTo>
                        <a:pt x="5149" y="9135"/>
                        <a:pt x="5163" y="9091"/>
                        <a:pt x="5192" y="9033"/>
                      </a:cubicBezTo>
                      <a:cubicBezTo>
                        <a:pt x="5309" y="8596"/>
                        <a:pt x="5367" y="8117"/>
                        <a:pt x="5338" y="7666"/>
                      </a:cubicBezTo>
                      <a:cubicBezTo>
                        <a:pt x="5294" y="6837"/>
                        <a:pt x="4989" y="6037"/>
                        <a:pt x="4465" y="5382"/>
                      </a:cubicBezTo>
                      <a:cubicBezTo>
                        <a:pt x="4291" y="5179"/>
                        <a:pt x="4073" y="5033"/>
                        <a:pt x="3840" y="4946"/>
                      </a:cubicBezTo>
                      <a:lnTo>
                        <a:pt x="3563" y="4888"/>
                      </a:lnTo>
                      <a:cubicBezTo>
                        <a:pt x="3593" y="4883"/>
                        <a:pt x="3622" y="4882"/>
                        <a:pt x="3650" y="4882"/>
                      </a:cubicBezTo>
                      <a:close/>
                      <a:moveTo>
                        <a:pt x="306" y="1"/>
                      </a:moveTo>
                      <a:lnTo>
                        <a:pt x="0" y="248"/>
                      </a:lnTo>
                      <a:lnTo>
                        <a:pt x="960" y="2764"/>
                      </a:lnTo>
                      <a:lnTo>
                        <a:pt x="2924" y="4015"/>
                      </a:lnTo>
                      <a:lnTo>
                        <a:pt x="4640" y="9193"/>
                      </a:lnTo>
                      <a:lnTo>
                        <a:pt x="5381" y="12741"/>
                      </a:lnTo>
                      <a:cubicBezTo>
                        <a:pt x="5396" y="12727"/>
                        <a:pt x="5425" y="12683"/>
                        <a:pt x="5440" y="12669"/>
                      </a:cubicBezTo>
                      <a:cubicBezTo>
                        <a:pt x="5556" y="12451"/>
                        <a:pt x="5658" y="12262"/>
                        <a:pt x="5745" y="12072"/>
                      </a:cubicBezTo>
                      <a:cubicBezTo>
                        <a:pt x="5876" y="11782"/>
                        <a:pt x="5949" y="11462"/>
                        <a:pt x="6007" y="11142"/>
                      </a:cubicBezTo>
                      <a:cubicBezTo>
                        <a:pt x="6065" y="10734"/>
                        <a:pt x="6065" y="10356"/>
                        <a:pt x="6036" y="9964"/>
                      </a:cubicBezTo>
                      <a:cubicBezTo>
                        <a:pt x="6007" y="9120"/>
                        <a:pt x="5963" y="8364"/>
                        <a:pt x="5934" y="7811"/>
                      </a:cubicBezTo>
                      <a:cubicBezTo>
                        <a:pt x="5920" y="7564"/>
                        <a:pt x="5920" y="7360"/>
                        <a:pt x="5920" y="7215"/>
                      </a:cubicBezTo>
                      <a:lnTo>
                        <a:pt x="5483" y="6299"/>
                      </a:lnTo>
                      <a:lnTo>
                        <a:pt x="6138" y="4800"/>
                      </a:lnTo>
                      <a:lnTo>
                        <a:pt x="6181" y="175"/>
                      </a:lnTo>
                      <a:lnTo>
                        <a:pt x="5876" y="234"/>
                      </a:lnTo>
                      <a:lnTo>
                        <a:pt x="5731" y="4364"/>
                      </a:lnTo>
                      <a:lnTo>
                        <a:pt x="4989" y="5557"/>
                      </a:lnTo>
                      <a:lnTo>
                        <a:pt x="4712" y="4728"/>
                      </a:lnTo>
                      <a:lnTo>
                        <a:pt x="4712" y="4728"/>
                      </a:lnTo>
                      <a:cubicBezTo>
                        <a:pt x="4712" y="4757"/>
                        <a:pt x="4727" y="4771"/>
                        <a:pt x="4727" y="4800"/>
                      </a:cubicBezTo>
                      <a:lnTo>
                        <a:pt x="4727" y="4888"/>
                      </a:lnTo>
                      <a:lnTo>
                        <a:pt x="4727" y="4917"/>
                      </a:lnTo>
                      <a:cubicBezTo>
                        <a:pt x="4712" y="4800"/>
                        <a:pt x="4654" y="4655"/>
                        <a:pt x="4582" y="4539"/>
                      </a:cubicBezTo>
                      <a:cubicBezTo>
                        <a:pt x="4494" y="4408"/>
                        <a:pt x="4392" y="4321"/>
                        <a:pt x="4276" y="4233"/>
                      </a:cubicBezTo>
                      <a:cubicBezTo>
                        <a:pt x="4145" y="4117"/>
                        <a:pt x="3985" y="4015"/>
                        <a:pt x="3840" y="3899"/>
                      </a:cubicBezTo>
                      <a:cubicBezTo>
                        <a:pt x="3520" y="3666"/>
                        <a:pt x="3244" y="3462"/>
                        <a:pt x="3025" y="3302"/>
                      </a:cubicBezTo>
                      <a:cubicBezTo>
                        <a:pt x="2938" y="3230"/>
                        <a:pt x="2851" y="3172"/>
                        <a:pt x="2807" y="3142"/>
                      </a:cubicBezTo>
                      <a:lnTo>
                        <a:pt x="2807" y="3142"/>
                      </a:lnTo>
                      <a:lnTo>
                        <a:pt x="2822" y="3273"/>
                      </a:lnTo>
                      <a:lnTo>
                        <a:pt x="1178" y="2357"/>
                      </a:lnTo>
                      <a:lnTo>
                        <a:pt x="306"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222053" y="1734206"/>
                  <a:ext cx="155531" cy="244964"/>
                </a:xfrm>
                <a:custGeom>
                  <a:rect b="b" l="l" r="r" t="t"/>
                  <a:pathLst>
                    <a:path extrusionOk="0" h="3506" w="2226">
                      <a:moveTo>
                        <a:pt x="0" y="1"/>
                      </a:moveTo>
                      <a:lnTo>
                        <a:pt x="335" y="1979"/>
                      </a:lnTo>
                      <a:cubicBezTo>
                        <a:pt x="378" y="2022"/>
                        <a:pt x="480" y="2081"/>
                        <a:pt x="582" y="2153"/>
                      </a:cubicBezTo>
                      <a:cubicBezTo>
                        <a:pt x="786" y="2255"/>
                        <a:pt x="1076" y="2459"/>
                        <a:pt x="1396" y="2691"/>
                      </a:cubicBezTo>
                      <a:cubicBezTo>
                        <a:pt x="1571" y="2822"/>
                        <a:pt x="1716" y="2910"/>
                        <a:pt x="1833" y="3011"/>
                      </a:cubicBezTo>
                      <a:cubicBezTo>
                        <a:pt x="1964" y="3113"/>
                        <a:pt x="2051" y="3244"/>
                        <a:pt x="2153" y="3361"/>
                      </a:cubicBezTo>
                      <a:cubicBezTo>
                        <a:pt x="2182" y="3419"/>
                        <a:pt x="2196" y="3448"/>
                        <a:pt x="2225" y="3506"/>
                      </a:cubicBezTo>
                      <a:lnTo>
                        <a:pt x="1876" y="2430"/>
                      </a:lnTo>
                      <a:lnTo>
                        <a:pt x="1833" y="2386"/>
                      </a:lnTo>
                      <a:cubicBezTo>
                        <a:pt x="1789" y="2313"/>
                        <a:pt x="1716" y="2226"/>
                        <a:pt x="1644" y="2110"/>
                      </a:cubicBezTo>
                      <a:cubicBezTo>
                        <a:pt x="1469" y="1877"/>
                        <a:pt x="1236" y="1543"/>
                        <a:pt x="989" y="1179"/>
                      </a:cubicBezTo>
                      <a:lnTo>
                        <a:pt x="626" y="670"/>
                      </a:lnTo>
                      <a:cubicBezTo>
                        <a:pt x="509" y="510"/>
                        <a:pt x="422" y="364"/>
                        <a:pt x="335" y="263"/>
                      </a:cubicBezTo>
                      <a:cubicBezTo>
                        <a:pt x="233" y="146"/>
                        <a:pt x="131" y="59"/>
                        <a:pt x="0"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5283928" y="2553216"/>
                  <a:ext cx="148474" cy="109906"/>
                </a:xfrm>
                <a:custGeom>
                  <a:rect b="b" l="l" r="r" t="t"/>
                  <a:pathLst>
                    <a:path extrusionOk="0" h="1573" w="2125">
                      <a:moveTo>
                        <a:pt x="1849" y="0"/>
                      </a:moveTo>
                      <a:cubicBezTo>
                        <a:pt x="1490" y="0"/>
                        <a:pt x="1133" y="129"/>
                        <a:pt x="815" y="336"/>
                      </a:cubicBezTo>
                      <a:cubicBezTo>
                        <a:pt x="495" y="554"/>
                        <a:pt x="262" y="874"/>
                        <a:pt x="102" y="1238"/>
                      </a:cubicBezTo>
                      <a:lnTo>
                        <a:pt x="1" y="1572"/>
                      </a:lnTo>
                      <a:lnTo>
                        <a:pt x="2124" y="1"/>
                      </a:lnTo>
                      <a:lnTo>
                        <a:pt x="1906" y="1"/>
                      </a:lnTo>
                      <a:cubicBezTo>
                        <a:pt x="1887" y="1"/>
                        <a:pt x="1868" y="0"/>
                        <a:pt x="1849"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3748478" y="1821613"/>
                  <a:ext cx="139321" cy="226658"/>
                </a:xfrm>
                <a:custGeom>
                  <a:rect b="b" l="l" r="r" t="t"/>
                  <a:pathLst>
                    <a:path extrusionOk="0" h="3244" w="1994">
                      <a:moveTo>
                        <a:pt x="44" y="1"/>
                      </a:moveTo>
                      <a:lnTo>
                        <a:pt x="1" y="859"/>
                      </a:lnTo>
                      <a:lnTo>
                        <a:pt x="1266" y="3040"/>
                      </a:lnTo>
                      <a:cubicBezTo>
                        <a:pt x="1353" y="3098"/>
                        <a:pt x="1455" y="3128"/>
                        <a:pt x="1542" y="3171"/>
                      </a:cubicBezTo>
                      <a:cubicBezTo>
                        <a:pt x="1688" y="3200"/>
                        <a:pt x="1833" y="3244"/>
                        <a:pt x="1993" y="3244"/>
                      </a:cubicBezTo>
                      <a:lnTo>
                        <a:pt x="44"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3604198" y="2171170"/>
                  <a:ext cx="386241" cy="180544"/>
                </a:xfrm>
                <a:custGeom>
                  <a:rect b="b" l="l" r="r" t="t"/>
                  <a:pathLst>
                    <a:path extrusionOk="0" h="2584" w="5528">
                      <a:moveTo>
                        <a:pt x="0" y="1"/>
                      </a:moveTo>
                      <a:lnTo>
                        <a:pt x="0" y="510"/>
                      </a:lnTo>
                      <a:cubicBezTo>
                        <a:pt x="0" y="510"/>
                        <a:pt x="2967" y="2531"/>
                        <a:pt x="3113" y="2561"/>
                      </a:cubicBezTo>
                      <a:cubicBezTo>
                        <a:pt x="3164" y="2578"/>
                        <a:pt x="3439" y="2584"/>
                        <a:pt x="3797" y="2584"/>
                      </a:cubicBezTo>
                      <a:cubicBezTo>
                        <a:pt x="4351" y="2584"/>
                        <a:pt x="5103" y="2569"/>
                        <a:pt x="5527" y="2561"/>
                      </a:cubicBezTo>
                      <a:lnTo>
                        <a:pt x="5513" y="2546"/>
                      </a:lnTo>
                      <a:cubicBezTo>
                        <a:pt x="5396" y="2459"/>
                        <a:pt x="5265" y="2386"/>
                        <a:pt x="5134" y="2328"/>
                      </a:cubicBezTo>
                      <a:cubicBezTo>
                        <a:pt x="4974" y="2255"/>
                        <a:pt x="4814" y="2197"/>
                        <a:pt x="4640" y="2153"/>
                      </a:cubicBezTo>
                      <a:cubicBezTo>
                        <a:pt x="4335" y="2051"/>
                        <a:pt x="4015" y="1979"/>
                        <a:pt x="3695" y="1935"/>
                      </a:cubicBezTo>
                      <a:lnTo>
                        <a:pt x="3665" y="1935"/>
                      </a:lnTo>
                      <a:lnTo>
                        <a:pt x="3171" y="1950"/>
                      </a:lnTo>
                      <a:lnTo>
                        <a:pt x="0"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4512640" y="3003454"/>
                  <a:ext cx="435011" cy="224632"/>
                </a:xfrm>
                <a:custGeom>
                  <a:rect b="b" l="l" r="r" t="t"/>
                  <a:pathLst>
                    <a:path extrusionOk="0" h="3215" w="6226">
                      <a:moveTo>
                        <a:pt x="6226" y="0"/>
                      </a:moveTo>
                      <a:lnTo>
                        <a:pt x="6226" y="0"/>
                      </a:lnTo>
                      <a:cubicBezTo>
                        <a:pt x="6095" y="73"/>
                        <a:pt x="5935" y="146"/>
                        <a:pt x="5717" y="248"/>
                      </a:cubicBezTo>
                      <a:cubicBezTo>
                        <a:pt x="5440" y="378"/>
                        <a:pt x="5135" y="495"/>
                        <a:pt x="4844" y="568"/>
                      </a:cubicBezTo>
                      <a:cubicBezTo>
                        <a:pt x="4560" y="633"/>
                        <a:pt x="4268" y="666"/>
                        <a:pt x="3981" y="666"/>
                      </a:cubicBezTo>
                      <a:cubicBezTo>
                        <a:pt x="3885" y="666"/>
                        <a:pt x="3789" y="662"/>
                        <a:pt x="3695" y="655"/>
                      </a:cubicBezTo>
                      <a:cubicBezTo>
                        <a:pt x="3302" y="611"/>
                        <a:pt x="2910" y="568"/>
                        <a:pt x="2575" y="524"/>
                      </a:cubicBezTo>
                      <a:cubicBezTo>
                        <a:pt x="2472" y="510"/>
                        <a:pt x="2371" y="503"/>
                        <a:pt x="2271" y="503"/>
                      </a:cubicBezTo>
                      <a:cubicBezTo>
                        <a:pt x="2059" y="503"/>
                        <a:pt x="1852" y="533"/>
                        <a:pt x="1644" y="582"/>
                      </a:cubicBezTo>
                      <a:cubicBezTo>
                        <a:pt x="1441" y="626"/>
                        <a:pt x="1237" y="713"/>
                        <a:pt x="1062" y="815"/>
                      </a:cubicBezTo>
                      <a:cubicBezTo>
                        <a:pt x="1004" y="844"/>
                        <a:pt x="975" y="873"/>
                        <a:pt x="932" y="902"/>
                      </a:cubicBezTo>
                      <a:cubicBezTo>
                        <a:pt x="612" y="1673"/>
                        <a:pt x="292" y="2429"/>
                        <a:pt x="1" y="3215"/>
                      </a:cubicBezTo>
                      <a:cubicBezTo>
                        <a:pt x="44" y="3215"/>
                        <a:pt x="103" y="3200"/>
                        <a:pt x="146" y="3171"/>
                      </a:cubicBezTo>
                      <a:cubicBezTo>
                        <a:pt x="364" y="3127"/>
                        <a:pt x="582" y="3055"/>
                        <a:pt x="801" y="2953"/>
                      </a:cubicBezTo>
                      <a:cubicBezTo>
                        <a:pt x="1121" y="2807"/>
                        <a:pt x="1412" y="2647"/>
                        <a:pt x="1702" y="2473"/>
                      </a:cubicBezTo>
                      <a:cubicBezTo>
                        <a:pt x="2022" y="2269"/>
                        <a:pt x="2371" y="2036"/>
                        <a:pt x="2750" y="1789"/>
                      </a:cubicBezTo>
                      <a:cubicBezTo>
                        <a:pt x="3113" y="1571"/>
                        <a:pt x="3491" y="1397"/>
                        <a:pt x="3899" y="1280"/>
                      </a:cubicBezTo>
                      <a:cubicBezTo>
                        <a:pt x="4167" y="1207"/>
                        <a:pt x="4455" y="1175"/>
                        <a:pt x="4747" y="1175"/>
                      </a:cubicBezTo>
                      <a:cubicBezTo>
                        <a:pt x="4803" y="1175"/>
                        <a:pt x="4860" y="1176"/>
                        <a:pt x="4917" y="1178"/>
                      </a:cubicBezTo>
                      <a:cubicBezTo>
                        <a:pt x="5149" y="1193"/>
                        <a:pt x="5367" y="1251"/>
                        <a:pt x="5586" y="1353"/>
                      </a:cubicBezTo>
                      <a:cubicBezTo>
                        <a:pt x="5644" y="1382"/>
                        <a:pt x="5673" y="1411"/>
                        <a:pt x="5731" y="1426"/>
                      </a:cubicBezTo>
                      <a:cubicBezTo>
                        <a:pt x="5877" y="946"/>
                        <a:pt x="6036" y="466"/>
                        <a:pt x="6226"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3840985" y="2040095"/>
                  <a:ext cx="119967" cy="130168"/>
                </a:xfrm>
                <a:custGeom>
                  <a:rect b="b" l="l" r="r" t="t"/>
                  <a:pathLst>
                    <a:path extrusionOk="0" h="1863" w="1717">
                      <a:moveTo>
                        <a:pt x="0" y="1"/>
                      </a:moveTo>
                      <a:lnTo>
                        <a:pt x="567" y="960"/>
                      </a:lnTo>
                      <a:cubicBezTo>
                        <a:pt x="815" y="1135"/>
                        <a:pt x="1076" y="1295"/>
                        <a:pt x="1309" y="1470"/>
                      </a:cubicBezTo>
                      <a:cubicBezTo>
                        <a:pt x="1440" y="1600"/>
                        <a:pt x="1585" y="1731"/>
                        <a:pt x="1716" y="1862"/>
                      </a:cubicBezTo>
                      <a:lnTo>
                        <a:pt x="713" y="190"/>
                      </a:lnTo>
                      <a:cubicBezTo>
                        <a:pt x="538" y="190"/>
                        <a:pt x="364" y="146"/>
                        <a:pt x="204" y="88"/>
                      </a:cubicBezTo>
                      <a:cubicBezTo>
                        <a:pt x="131" y="73"/>
                        <a:pt x="58" y="44"/>
                        <a:pt x="0"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4628483" y="2101091"/>
                  <a:ext cx="950232" cy="837392"/>
                </a:xfrm>
                <a:custGeom>
                  <a:rect b="b" l="l" r="r" t="t"/>
                  <a:pathLst>
                    <a:path extrusionOk="0" h="11985" w="13600">
                      <a:moveTo>
                        <a:pt x="10225" y="0"/>
                      </a:moveTo>
                      <a:lnTo>
                        <a:pt x="9673" y="844"/>
                      </a:lnTo>
                      <a:cubicBezTo>
                        <a:pt x="9571" y="1295"/>
                        <a:pt x="9527" y="1760"/>
                        <a:pt x="9571" y="2240"/>
                      </a:cubicBezTo>
                      <a:cubicBezTo>
                        <a:pt x="9585" y="2560"/>
                        <a:pt x="9600" y="2909"/>
                        <a:pt x="9614" y="3287"/>
                      </a:cubicBezTo>
                      <a:cubicBezTo>
                        <a:pt x="9643" y="3694"/>
                        <a:pt x="9614" y="4116"/>
                        <a:pt x="9542" y="4494"/>
                      </a:cubicBezTo>
                      <a:cubicBezTo>
                        <a:pt x="9382" y="5396"/>
                        <a:pt x="8960" y="6254"/>
                        <a:pt x="8364" y="6967"/>
                      </a:cubicBezTo>
                      <a:cubicBezTo>
                        <a:pt x="8058" y="7330"/>
                        <a:pt x="7695" y="7650"/>
                        <a:pt x="7287" y="7912"/>
                      </a:cubicBezTo>
                      <a:cubicBezTo>
                        <a:pt x="6909" y="8145"/>
                        <a:pt x="6516" y="8348"/>
                        <a:pt x="6095" y="8508"/>
                      </a:cubicBezTo>
                      <a:cubicBezTo>
                        <a:pt x="5687" y="8654"/>
                        <a:pt x="5309" y="8785"/>
                        <a:pt x="4946" y="8916"/>
                      </a:cubicBezTo>
                      <a:cubicBezTo>
                        <a:pt x="4582" y="9047"/>
                        <a:pt x="4262" y="9148"/>
                        <a:pt x="3971" y="9279"/>
                      </a:cubicBezTo>
                      <a:cubicBezTo>
                        <a:pt x="3491" y="9454"/>
                        <a:pt x="3055" y="9716"/>
                        <a:pt x="2662" y="10021"/>
                      </a:cubicBezTo>
                      <a:cubicBezTo>
                        <a:pt x="2590" y="10079"/>
                        <a:pt x="2531" y="10137"/>
                        <a:pt x="2473" y="10166"/>
                      </a:cubicBezTo>
                      <a:lnTo>
                        <a:pt x="2342" y="10297"/>
                      </a:lnTo>
                      <a:lnTo>
                        <a:pt x="2270" y="10370"/>
                      </a:lnTo>
                      <a:cubicBezTo>
                        <a:pt x="2255" y="10385"/>
                        <a:pt x="2255" y="10385"/>
                        <a:pt x="2241" y="10385"/>
                      </a:cubicBezTo>
                      <a:cubicBezTo>
                        <a:pt x="2241" y="10370"/>
                        <a:pt x="2255" y="10370"/>
                        <a:pt x="2255" y="10356"/>
                      </a:cubicBezTo>
                      <a:lnTo>
                        <a:pt x="2328" y="10283"/>
                      </a:lnTo>
                      <a:lnTo>
                        <a:pt x="2459" y="10152"/>
                      </a:lnTo>
                      <a:cubicBezTo>
                        <a:pt x="2517" y="10094"/>
                        <a:pt x="2560" y="10065"/>
                        <a:pt x="2633" y="9992"/>
                      </a:cubicBezTo>
                      <a:cubicBezTo>
                        <a:pt x="3040" y="9657"/>
                        <a:pt x="3477" y="9396"/>
                        <a:pt x="3942" y="9221"/>
                      </a:cubicBezTo>
                      <a:cubicBezTo>
                        <a:pt x="4233" y="9090"/>
                        <a:pt x="4582" y="8988"/>
                        <a:pt x="4931" y="8858"/>
                      </a:cubicBezTo>
                      <a:cubicBezTo>
                        <a:pt x="5295" y="8727"/>
                        <a:pt x="5673" y="8610"/>
                        <a:pt x="6051" y="8450"/>
                      </a:cubicBezTo>
                      <a:cubicBezTo>
                        <a:pt x="6473" y="8290"/>
                        <a:pt x="6880" y="8087"/>
                        <a:pt x="7244" y="7854"/>
                      </a:cubicBezTo>
                      <a:cubicBezTo>
                        <a:pt x="7636" y="7607"/>
                        <a:pt x="8000" y="7287"/>
                        <a:pt x="8305" y="6923"/>
                      </a:cubicBezTo>
                      <a:cubicBezTo>
                        <a:pt x="8916" y="6240"/>
                        <a:pt x="9309" y="5382"/>
                        <a:pt x="9498" y="4480"/>
                      </a:cubicBezTo>
                      <a:cubicBezTo>
                        <a:pt x="9571" y="4073"/>
                        <a:pt x="9585" y="3680"/>
                        <a:pt x="9571" y="3273"/>
                      </a:cubicBezTo>
                      <a:cubicBezTo>
                        <a:pt x="9542" y="2894"/>
                        <a:pt x="9527" y="2545"/>
                        <a:pt x="9513" y="2225"/>
                      </a:cubicBezTo>
                      <a:cubicBezTo>
                        <a:pt x="9469" y="1760"/>
                        <a:pt x="9513" y="1338"/>
                        <a:pt x="9600" y="902"/>
                      </a:cubicBezTo>
                      <a:lnTo>
                        <a:pt x="9600" y="902"/>
                      </a:lnTo>
                      <a:lnTo>
                        <a:pt x="8727" y="2211"/>
                      </a:lnTo>
                      <a:cubicBezTo>
                        <a:pt x="8436" y="2647"/>
                        <a:pt x="7946" y="2891"/>
                        <a:pt x="7449" y="2891"/>
                      </a:cubicBezTo>
                      <a:cubicBezTo>
                        <a:pt x="7151" y="2891"/>
                        <a:pt x="6851" y="2803"/>
                        <a:pt x="6589" y="2618"/>
                      </a:cubicBezTo>
                      <a:cubicBezTo>
                        <a:pt x="6487" y="2575"/>
                        <a:pt x="6415" y="2487"/>
                        <a:pt x="6342" y="2444"/>
                      </a:cubicBezTo>
                      <a:lnTo>
                        <a:pt x="6080" y="2167"/>
                      </a:lnTo>
                      <a:cubicBezTo>
                        <a:pt x="6022" y="2153"/>
                        <a:pt x="5949" y="2124"/>
                        <a:pt x="5891" y="2095"/>
                      </a:cubicBezTo>
                      <a:cubicBezTo>
                        <a:pt x="5717" y="2007"/>
                        <a:pt x="5440" y="1891"/>
                        <a:pt x="5164" y="1731"/>
                      </a:cubicBezTo>
                      <a:cubicBezTo>
                        <a:pt x="4888" y="1586"/>
                        <a:pt x="4640" y="1426"/>
                        <a:pt x="4480" y="1309"/>
                      </a:cubicBezTo>
                      <a:cubicBezTo>
                        <a:pt x="4378" y="1236"/>
                        <a:pt x="4306" y="1193"/>
                        <a:pt x="4262" y="1164"/>
                      </a:cubicBezTo>
                      <a:lnTo>
                        <a:pt x="4262" y="1164"/>
                      </a:lnTo>
                      <a:lnTo>
                        <a:pt x="4335" y="1484"/>
                      </a:lnTo>
                      <a:lnTo>
                        <a:pt x="4728" y="1993"/>
                      </a:lnTo>
                      <a:cubicBezTo>
                        <a:pt x="4844" y="2036"/>
                        <a:pt x="4946" y="2080"/>
                        <a:pt x="5062" y="2109"/>
                      </a:cubicBezTo>
                      <a:cubicBezTo>
                        <a:pt x="5353" y="2182"/>
                        <a:pt x="5615" y="2284"/>
                        <a:pt x="5891" y="2385"/>
                      </a:cubicBezTo>
                      <a:cubicBezTo>
                        <a:pt x="6226" y="2545"/>
                        <a:pt x="6516" y="2793"/>
                        <a:pt x="6735" y="3054"/>
                      </a:cubicBezTo>
                      <a:cubicBezTo>
                        <a:pt x="6953" y="3345"/>
                        <a:pt x="7113" y="3680"/>
                        <a:pt x="7171" y="4043"/>
                      </a:cubicBezTo>
                      <a:cubicBezTo>
                        <a:pt x="7215" y="4334"/>
                        <a:pt x="7215" y="4640"/>
                        <a:pt x="7142" y="4931"/>
                      </a:cubicBezTo>
                      <a:cubicBezTo>
                        <a:pt x="7113" y="5134"/>
                        <a:pt x="7040" y="5309"/>
                        <a:pt x="6953" y="5498"/>
                      </a:cubicBezTo>
                      <a:cubicBezTo>
                        <a:pt x="6924" y="5556"/>
                        <a:pt x="6895" y="5585"/>
                        <a:pt x="6880" y="5643"/>
                      </a:cubicBezTo>
                      <a:cubicBezTo>
                        <a:pt x="6880" y="5657"/>
                        <a:pt x="6853" y="5671"/>
                        <a:pt x="6838" y="5698"/>
                      </a:cubicBezTo>
                      <a:lnTo>
                        <a:pt x="6838" y="5698"/>
                      </a:lnTo>
                      <a:cubicBezTo>
                        <a:pt x="6968" y="5452"/>
                        <a:pt x="7055" y="5206"/>
                        <a:pt x="7113" y="4931"/>
                      </a:cubicBezTo>
                      <a:cubicBezTo>
                        <a:pt x="7171" y="4640"/>
                        <a:pt x="7171" y="4349"/>
                        <a:pt x="7113" y="4058"/>
                      </a:cubicBezTo>
                      <a:cubicBezTo>
                        <a:pt x="7040" y="3709"/>
                        <a:pt x="6895" y="3389"/>
                        <a:pt x="6676" y="3098"/>
                      </a:cubicBezTo>
                      <a:cubicBezTo>
                        <a:pt x="6458" y="2822"/>
                        <a:pt x="6182" y="2589"/>
                        <a:pt x="5862" y="2429"/>
                      </a:cubicBezTo>
                      <a:cubicBezTo>
                        <a:pt x="5586" y="2313"/>
                        <a:pt x="5309" y="2225"/>
                        <a:pt x="5018" y="2138"/>
                      </a:cubicBezTo>
                      <a:lnTo>
                        <a:pt x="4742" y="2022"/>
                      </a:lnTo>
                      <a:lnTo>
                        <a:pt x="4742" y="2022"/>
                      </a:lnTo>
                      <a:lnTo>
                        <a:pt x="6764" y="4567"/>
                      </a:lnTo>
                      <a:lnTo>
                        <a:pt x="6676" y="4654"/>
                      </a:lnTo>
                      <a:lnTo>
                        <a:pt x="6735" y="4872"/>
                      </a:lnTo>
                      <a:cubicBezTo>
                        <a:pt x="6764" y="5236"/>
                        <a:pt x="6691" y="5629"/>
                        <a:pt x="6473" y="5934"/>
                      </a:cubicBezTo>
                      <a:cubicBezTo>
                        <a:pt x="6327" y="6152"/>
                        <a:pt x="6167" y="6327"/>
                        <a:pt x="5949" y="6472"/>
                      </a:cubicBezTo>
                      <a:cubicBezTo>
                        <a:pt x="5717" y="6661"/>
                        <a:pt x="5455" y="6807"/>
                        <a:pt x="5208" y="6909"/>
                      </a:cubicBezTo>
                      <a:cubicBezTo>
                        <a:pt x="4640" y="7170"/>
                        <a:pt x="3986" y="7345"/>
                        <a:pt x="3390" y="7709"/>
                      </a:cubicBezTo>
                      <a:cubicBezTo>
                        <a:pt x="2822" y="8058"/>
                        <a:pt x="2313" y="8494"/>
                        <a:pt x="1935" y="9018"/>
                      </a:cubicBezTo>
                      <a:cubicBezTo>
                        <a:pt x="1761" y="9265"/>
                        <a:pt x="1601" y="9497"/>
                        <a:pt x="1470" y="9745"/>
                      </a:cubicBezTo>
                      <a:cubicBezTo>
                        <a:pt x="1368" y="9992"/>
                        <a:pt x="1237" y="10210"/>
                        <a:pt x="1092" y="10399"/>
                      </a:cubicBezTo>
                      <a:cubicBezTo>
                        <a:pt x="961" y="10588"/>
                        <a:pt x="801" y="10719"/>
                        <a:pt x="597" y="10792"/>
                      </a:cubicBezTo>
                      <a:cubicBezTo>
                        <a:pt x="502" y="10820"/>
                        <a:pt x="401" y="10843"/>
                        <a:pt x="298" y="10843"/>
                      </a:cubicBezTo>
                      <a:cubicBezTo>
                        <a:pt x="243" y="10843"/>
                        <a:pt x="187" y="10836"/>
                        <a:pt x="132" y="10821"/>
                      </a:cubicBezTo>
                      <a:cubicBezTo>
                        <a:pt x="88" y="10806"/>
                        <a:pt x="59" y="10806"/>
                        <a:pt x="1" y="10792"/>
                      </a:cubicBezTo>
                      <a:lnTo>
                        <a:pt x="1" y="10792"/>
                      </a:lnTo>
                      <a:cubicBezTo>
                        <a:pt x="204" y="11155"/>
                        <a:pt x="233" y="11606"/>
                        <a:pt x="73" y="11984"/>
                      </a:cubicBezTo>
                      <a:cubicBezTo>
                        <a:pt x="117" y="11912"/>
                        <a:pt x="161" y="11854"/>
                        <a:pt x="219" y="11810"/>
                      </a:cubicBezTo>
                      <a:cubicBezTo>
                        <a:pt x="481" y="11592"/>
                        <a:pt x="728" y="11345"/>
                        <a:pt x="1019" y="11155"/>
                      </a:cubicBezTo>
                      <a:cubicBezTo>
                        <a:pt x="1441" y="10865"/>
                        <a:pt x="1891" y="10603"/>
                        <a:pt x="2371" y="10428"/>
                      </a:cubicBezTo>
                      <a:cubicBezTo>
                        <a:pt x="2953" y="10181"/>
                        <a:pt x="3549" y="10006"/>
                        <a:pt x="4160" y="9876"/>
                      </a:cubicBezTo>
                      <a:cubicBezTo>
                        <a:pt x="4815" y="9730"/>
                        <a:pt x="5440" y="9599"/>
                        <a:pt x="5978" y="9483"/>
                      </a:cubicBezTo>
                      <a:cubicBezTo>
                        <a:pt x="6473" y="9367"/>
                        <a:pt x="6967" y="9221"/>
                        <a:pt x="7433" y="9047"/>
                      </a:cubicBezTo>
                      <a:cubicBezTo>
                        <a:pt x="7767" y="8916"/>
                        <a:pt x="8073" y="8785"/>
                        <a:pt x="8364" y="8625"/>
                      </a:cubicBezTo>
                      <a:lnTo>
                        <a:pt x="8378" y="8625"/>
                      </a:lnTo>
                      <a:lnTo>
                        <a:pt x="8378" y="8436"/>
                      </a:lnTo>
                      <a:cubicBezTo>
                        <a:pt x="8393" y="8130"/>
                        <a:pt x="8480" y="7825"/>
                        <a:pt x="8582" y="7519"/>
                      </a:cubicBezTo>
                      <a:cubicBezTo>
                        <a:pt x="8756" y="7083"/>
                        <a:pt x="9033" y="6676"/>
                        <a:pt x="9382" y="6370"/>
                      </a:cubicBezTo>
                      <a:cubicBezTo>
                        <a:pt x="9789" y="6007"/>
                        <a:pt x="10327" y="5774"/>
                        <a:pt x="10880" y="5512"/>
                      </a:cubicBezTo>
                      <a:cubicBezTo>
                        <a:pt x="11141" y="5411"/>
                        <a:pt x="11403" y="5265"/>
                        <a:pt x="11650" y="5120"/>
                      </a:cubicBezTo>
                      <a:cubicBezTo>
                        <a:pt x="11898" y="4989"/>
                        <a:pt x="12116" y="4800"/>
                        <a:pt x="12290" y="4611"/>
                      </a:cubicBezTo>
                      <a:cubicBezTo>
                        <a:pt x="12639" y="4218"/>
                        <a:pt x="12799" y="3753"/>
                        <a:pt x="12959" y="3389"/>
                      </a:cubicBezTo>
                      <a:cubicBezTo>
                        <a:pt x="13076" y="3098"/>
                        <a:pt x="13221" y="2807"/>
                        <a:pt x="13396" y="2545"/>
                      </a:cubicBezTo>
                      <a:cubicBezTo>
                        <a:pt x="13454" y="2473"/>
                        <a:pt x="13512" y="2400"/>
                        <a:pt x="13570" y="2356"/>
                      </a:cubicBezTo>
                      <a:lnTo>
                        <a:pt x="13599" y="2313"/>
                      </a:lnTo>
                      <a:lnTo>
                        <a:pt x="11680" y="3651"/>
                      </a:lnTo>
                      <a:cubicBezTo>
                        <a:pt x="11624" y="3695"/>
                        <a:pt x="11557" y="3717"/>
                        <a:pt x="11490" y="3717"/>
                      </a:cubicBezTo>
                      <a:cubicBezTo>
                        <a:pt x="11382" y="3717"/>
                        <a:pt x="11271" y="3662"/>
                        <a:pt x="11200" y="3564"/>
                      </a:cubicBezTo>
                      <a:cubicBezTo>
                        <a:pt x="11127" y="3476"/>
                        <a:pt x="11127" y="3345"/>
                        <a:pt x="11171" y="3258"/>
                      </a:cubicBezTo>
                      <a:lnTo>
                        <a:pt x="11200" y="3171"/>
                      </a:lnTo>
                      <a:cubicBezTo>
                        <a:pt x="11200" y="3127"/>
                        <a:pt x="11200" y="3098"/>
                        <a:pt x="11185" y="3040"/>
                      </a:cubicBezTo>
                      <a:cubicBezTo>
                        <a:pt x="11171" y="2894"/>
                        <a:pt x="11098" y="2764"/>
                        <a:pt x="10996" y="2662"/>
                      </a:cubicBezTo>
                      <a:cubicBezTo>
                        <a:pt x="10880" y="2487"/>
                        <a:pt x="10705" y="2342"/>
                        <a:pt x="10545" y="2225"/>
                      </a:cubicBezTo>
                      <a:cubicBezTo>
                        <a:pt x="10458" y="2153"/>
                        <a:pt x="10342" y="2051"/>
                        <a:pt x="10269" y="1964"/>
                      </a:cubicBezTo>
                      <a:cubicBezTo>
                        <a:pt x="10182" y="1862"/>
                        <a:pt x="10109" y="1746"/>
                        <a:pt x="10051" y="1615"/>
                      </a:cubicBezTo>
                      <a:cubicBezTo>
                        <a:pt x="9963" y="1367"/>
                        <a:pt x="9934" y="1106"/>
                        <a:pt x="9963" y="844"/>
                      </a:cubicBezTo>
                      <a:cubicBezTo>
                        <a:pt x="10007" y="626"/>
                        <a:pt x="10051" y="422"/>
                        <a:pt x="10123" y="218"/>
                      </a:cubicBezTo>
                      <a:cubicBezTo>
                        <a:pt x="10167" y="131"/>
                        <a:pt x="10196" y="58"/>
                        <a:pt x="10225"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4980066" y="1607184"/>
                  <a:ext cx="66167" cy="330345"/>
                </a:xfrm>
                <a:custGeom>
                  <a:rect b="b" l="l" r="r" t="t"/>
                  <a:pathLst>
                    <a:path extrusionOk="0" h="4728" w="947">
                      <a:moveTo>
                        <a:pt x="365" y="1"/>
                      </a:moveTo>
                      <a:lnTo>
                        <a:pt x="1" y="103"/>
                      </a:lnTo>
                      <a:lnTo>
                        <a:pt x="481" y="2968"/>
                      </a:lnTo>
                      <a:lnTo>
                        <a:pt x="205" y="3535"/>
                      </a:lnTo>
                      <a:cubicBezTo>
                        <a:pt x="205" y="3622"/>
                        <a:pt x="146" y="3899"/>
                        <a:pt x="146" y="4219"/>
                      </a:cubicBezTo>
                      <a:cubicBezTo>
                        <a:pt x="190" y="4408"/>
                        <a:pt x="190" y="4568"/>
                        <a:pt x="205" y="4728"/>
                      </a:cubicBezTo>
                      <a:lnTo>
                        <a:pt x="946" y="2881"/>
                      </a:lnTo>
                      <a:lnTo>
                        <a:pt x="801" y="2153"/>
                      </a:lnTo>
                      <a:cubicBezTo>
                        <a:pt x="728" y="2037"/>
                        <a:pt x="641" y="1921"/>
                        <a:pt x="568" y="1804"/>
                      </a:cubicBezTo>
                      <a:cubicBezTo>
                        <a:pt x="423" y="1601"/>
                        <a:pt x="321" y="1383"/>
                        <a:pt x="219" y="1164"/>
                      </a:cubicBezTo>
                      <a:cubicBezTo>
                        <a:pt x="146" y="990"/>
                        <a:pt x="132" y="772"/>
                        <a:pt x="132" y="568"/>
                      </a:cubicBezTo>
                      <a:cubicBezTo>
                        <a:pt x="132" y="437"/>
                        <a:pt x="176" y="292"/>
                        <a:pt x="219" y="190"/>
                      </a:cubicBezTo>
                      <a:cubicBezTo>
                        <a:pt x="231" y="153"/>
                        <a:pt x="254" y="126"/>
                        <a:pt x="270" y="102"/>
                      </a:cubicBezTo>
                      <a:lnTo>
                        <a:pt x="270" y="102"/>
                      </a:lnTo>
                      <a:cubicBezTo>
                        <a:pt x="197" y="248"/>
                        <a:pt x="161" y="396"/>
                        <a:pt x="161" y="568"/>
                      </a:cubicBezTo>
                      <a:cubicBezTo>
                        <a:pt x="161" y="772"/>
                        <a:pt x="205" y="946"/>
                        <a:pt x="263" y="1135"/>
                      </a:cubicBezTo>
                      <a:cubicBezTo>
                        <a:pt x="350" y="1353"/>
                        <a:pt x="452" y="1557"/>
                        <a:pt x="583" y="1761"/>
                      </a:cubicBezTo>
                      <a:cubicBezTo>
                        <a:pt x="641" y="1833"/>
                        <a:pt x="699" y="1921"/>
                        <a:pt x="743" y="1993"/>
                      </a:cubicBezTo>
                      <a:lnTo>
                        <a:pt x="365"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4871349" y="1940531"/>
                  <a:ext cx="108788" cy="224632"/>
                </a:xfrm>
                <a:custGeom>
                  <a:rect b="b" l="l" r="r" t="t"/>
                  <a:pathLst>
                    <a:path extrusionOk="0" h="3215" w="1557">
                      <a:moveTo>
                        <a:pt x="1" y="0"/>
                      </a:moveTo>
                      <a:lnTo>
                        <a:pt x="321" y="1469"/>
                      </a:lnTo>
                      <a:lnTo>
                        <a:pt x="597" y="1862"/>
                      </a:lnTo>
                      <a:cubicBezTo>
                        <a:pt x="902" y="2284"/>
                        <a:pt x="1164" y="2662"/>
                        <a:pt x="1368" y="2938"/>
                      </a:cubicBezTo>
                      <a:lnTo>
                        <a:pt x="1557" y="3214"/>
                      </a:lnTo>
                      <a:lnTo>
                        <a:pt x="1557" y="3214"/>
                      </a:lnTo>
                      <a:lnTo>
                        <a:pt x="1310" y="1556"/>
                      </a:lnTo>
                      <a:cubicBezTo>
                        <a:pt x="1193" y="1353"/>
                        <a:pt x="1062" y="1178"/>
                        <a:pt x="902" y="1018"/>
                      </a:cubicBezTo>
                      <a:cubicBezTo>
                        <a:pt x="597" y="669"/>
                        <a:pt x="306" y="378"/>
                        <a:pt x="103" y="146"/>
                      </a:cubicBezTo>
                      <a:cubicBezTo>
                        <a:pt x="73" y="88"/>
                        <a:pt x="30" y="44"/>
                        <a:pt x="1"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4845986" y="1625490"/>
                  <a:ext cx="46813" cy="282554"/>
                </a:xfrm>
                <a:custGeom>
                  <a:rect b="b" l="l" r="r" t="t"/>
                  <a:pathLst>
                    <a:path extrusionOk="0" h="4044" w="670">
                      <a:moveTo>
                        <a:pt x="306" y="1"/>
                      </a:moveTo>
                      <a:lnTo>
                        <a:pt x="0" y="2866"/>
                      </a:lnTo>
                      <a:lnTo>
                        <a:pt x="277" y="4044"/>
                      </a:lnTo>
                      <a:cubicBezTo>
                        <a:pt x="291" y="4000"/>
                        <a:pt x="320" y="3928"/>
                        <a:pt x="364" y="3826"/>
                      </a:cubicBezTo>
                      <a:cubicBezTo>
                        <a:pt x="466" y="3564"/>
                        <a:pt x="538" y="3288"/>
                        <a:pt x="611" y="3011"/>
                      </a:cubicBezTo>
                      <a:lnTo>
                        <a:pt x="524" y="2706"/>
                      </a:lnTo>
                      <a:lnTo>
                        <a:pt x="582" y="1688"/>
                      </a:lnTo>
                      <a:lnTo>
                        <a:pt x="582" y="1688"/>
                      </a:lnTo>
                      <a:cubicBezTo>
                        <a:pt x="524" y="1964"/>
                        <a:pt x="422" y="2211"/>
                        <a:pt x="291" y="2444"/>
                      </a:cubicBezTo>
                      <a:cubicBezTo>
                        <a:pt x="233" y="2560"/>
                        <a:pt x="175" y="2648"/>
                        <a:pt x="102" y="2764"/>
                      </a:cubicBezTo>
                      <a:cubicBezTo>
                        <a:pt x="87" y="2793"/>
                        <a:pt x="58" y="2837"/>
                        <a:pt x="29" y="2866"/>
                      </a:cubicBezTo>
                      <a:cubicBezTo>
                        <a:pt x="15" y="2866"/>
                        <a:pt x="131" y="2706"/>
                        <a:pt x="247" y="2444"/>
                      </a:cubicBezTo>
                      <a:cubicBezTo>
                        <a:pt x="422" y="2110"/>
                        <a:pt x="524" y="1746"/>
                        <a:pt x="582" y="1353"/>
                      </a:cubicBezTo>
                      <a:cubicBezTo>
                        <a:pt x="611" y="1164"/>
                        <a:pt x="611" y="946"/>
                        <a:pt x="611" y="742"/>
                      </a:cubicBezTo>
                      <a:cubicBezTo>
                        <a:pt x="596" y="553"/>
                        <a:pt x="596" y="393"/>
                        <a:pt x="640" y="219"/>
                      </a:cubicBezTo>
                      <a:cubicBezTo>
                        <a:pt x="640" y="175"/>
                        <a:pt x="655" y="161"/>
                        <a:pt x="669" y="117"/>
                      </a:cubicBezTo>
                      <a:lnTo>
                        <a:pt x="669"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864222" y="1842993"/>
                  <a:ext cx="105783" cy="196195"/>
                </a:xfrm>
                <a:custGeom>
                  <a:rect b="b" l="l" r="r" t="t"/>
                  <a:pathLst>
                    <a:path extrusionOk="0" h="2808" w="1514">
                      <a:moveTo>
                        <a:pt x="365" y="0"/>
                      </a:moveTo>
                      <a:cubicBezTo>
                        <a:pt x="321" y="262"/>
                        <a:pt x="219" y="495"/>
                        <a:pt x="132" y="713"/>
                      </a:cubicBezTo>
                      <a:cubicBezTo>
                        <a:pt x="103" y="829"/>
                        <a:pt x="45" y="902"/>
                        <a:pt x="1" y="974"/>
                      </a:cubicBezTo>
                      <a:lnTo>
                        <a:pt x="74" y="1294"/>
                      </a:lnTo>
                      <a:cubicBezTo>
                        <a:pt x="117" y="1353"/>
                        <a:pt x="175" y="1425"/>
                        <a:pt x="248" y="1498"/>
                      </a:cubicBezTo>
                      <a:cubicBezTo>
                        <a:pt x="452" y="1731"/>
                        <a:pt x="757" y="2022"/>
                        <a:pt x="1063" y="2371"/>
                      </a:cubicBezTo>
                      <a:cubicBezTo>
                        <a:pt x="1194" y="2502"/>
                        <a:pt x="1281" y="2647"/>
                        <a:pt x="1383" y="2807"/>
                      </a:cubicBezTo>
                      <a:lnTo>
                        <a:pt x="1354" y="2603"/>
                      </a:lnTo>
                      <a:lnTo>
                        <a:pt x="1514" y="2211"/>
                      </a:lnTo>
                      <a:cubicBezTo>
                        <a:pt x="1499" y="2167"/>
                        <a:pt x="1484" y="2094"/>
                        <a:pt x="1441" y="2022"/>
                      </a:cubicBezTo>
                      <a:cubicBezTo>
                        <a:pt x="1383" y="1818"/>
                        <a:pt x="1339" y="1629"/>
                        <a:pt x="1310" y="1425"/>
                      </a:cubicBezTo>
                      <a:cubicBezTo>
                        <a:pt x="1310" y="1396"/>
                        <a:pt x="1295" y="1353"/>
                        <a:pt x="1295" y="1324"/>
                      </a:cubicBezTo>
                      <a:lnTo>
                        <a:pt x="990" y="1934"/>
                      </a:lnTo>
                      <a:lnTo>
                        <a:pt x="365"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4581740" y="2216934"/>
                  <a:ext cx="1058950" cy="845497"/>
                </a:xfrm>
                <a:custGeom>
                  <a:rect b="b" l="l" r="r" t="t"/>
                  <a:pathLst>
                    <a:path extrusionOk="0" h="12101" w="15156">
                      <a:moveTo>
                        <a:pt x="6308" y="8472"/>
                      </a:moveTo>
                      <a:cubicBezTo>
                        <a:pt x="6378" y="8472"/>
                        <a:pt x="6447" y="8479"/>
                        <a:pt x="6516" y="8494"/>
                      </a:cubicBezTo>
                      <a:cubicBezTo>
                        <a:pt x="6647" y="8508"/>
                        <a:pt x="6778" y="8581"/>
                        <a:pt x="6880" y="8668"/>
                      </a:cubicBezTo>
                      <a:cubicBezTo>
                        <a:pt x="6982" y="8770"/>
                        <a:pt x="7025" y="8916"/>
                        <a:pt x="7025" y="9032"/>
                      </a:cubicBezTo>
                      <a:cubicBezTo>
                        <a:pt x="7055" y="9105"/>
                        <a:pt x="6996" y="9236"/>
                        <a:pt x="6924" y="9352"/>
                      </a:cubicBezTo>
                      <a:cubicBezTo>
                        <a:pt x="6851" y="9454"/>
                        <a:pt x="6764" y="9541"/>
                        <a:pt x="6647" y="9614"/>
                      </a:cubicBezTo>
                      <a:cubicBezTo>
                        <a:pt x="6560" y="9687"/>
                        <a:pt x="6458" y="9759"/>
                        <a:pt x="6342" y="9817"/>
                      </a:cubicBezTo>
                      <a:cubicBezTo>
                        <a:pt x="6240" y="9876"/>
                        <a:pt x="6138" y="9948"/>
                        <a:pt x="6036" y="10007"/>
                      </a:cubicBezTo>
                      <a:cubicBezTo>
                        <a:pt x="5309" y="10399"/>
                        <a:pt x="4524" y="10705"/>
                        <a:pt x="3724" y="10908"/>
                      </a:cubicBezTo>
                      <a:cubicBezTo>
                        <a:pt x="3171" y="11054"/>
                        <a:pt x="2633" y="11141"/>
                        <a:pt x="2066" y="11185"/>
                      </a:cubicBezTo>
                      <a:cubicBezTo>
                        <a:pt x="1877" y="11199"/>
                        <a:pt x="1702" y="11199"/>
                        <a:pt x="1615" y="11199"/>
                      </a:cubicBezTo>
                      <a:cubicBezTo>
                        <a:pt x="1717" y="11199"/>
                        <a:pt x="1877" y="11185"/>
                        <a:pt x="2066" y="11170"/>
                      </a:cubicBezTo>
                      <a:cubicBezTo>
                        <a:pt x="2619" y="11112"/>
                        <a:pt x="3171" y="11025"/>
                        <a:pt x="3709" y="10879"/>
                      </a:cubicBezTo>
                      <a:cubicBezTo>
                        <a:pt x="4509" y="10646"/>
                        <a:pt x="5266" y="10341"/>
                        <a:pt x="5993" y="9963"/>
                      </a:cubicBezTo>
                      <a:cubicBezTo>
                        <a:pt x="6109" y="9905"/>
                        <a:pt x="6196" y="9832"/>
                        <a:pt x="6298" y="9788"/>
                      </a:cubicBezTo>
                      <a:cubicBezTo>
                        <a:pt x="6415" y="9730"/>
                        <a:pt x="6502" y="9657"/>
                        <a:pt x="6589" y="9585"/>
                      </a:cubicBezTo>
                      <a:cubicBezTo>
                        <a:pt x="6691" y="9512"/>
                        <a:pt x="6778" y="9425"/>
                        <a:pt x="6851" y="9323"/>
                      </a:cubicBezTo>
                      <a:cubicBezTo>
                        <a:pt x="6924" y="9236"/>
                        <a:pt x="6953" y="9105"/>
                        <a:pt x="6982" y="9003"/>
                      </a:cubicBezTo>
                      <a:cubicBezTo>
                        <a:pt x="6982" y="8872"/>
                        <a:pt x="6924" y="8770"/>
                        <a:pt x="6851" y="8668"/>
                      </a:cubicBezTo>
                      <a:cubicBezTo>
                        <a:pt x="6764" y="8581"/>
                        <a:pt x="6647" y="8523"/>
                        <a:pt x="6516" y="8508"/>
                      </a:cubicBezTo>
                      <a:cubicBezTo>
                        <a:pt x="6444" y="8491"/>
                        <a:pt x="6372" y="8484"/>
                        <a:pt x="6298" y="8484"/>
                      </a:cubicBezTo>
                      <a:cubicBezTo>
                        <a:pt x="6122" y="8484"/>
                        <a:pt x="5941" y="8526"/>
                        <a:pt x="5746" y="8567"/>
                      </a:cubicBezTo>
                      <a:cubicBezTo>
                        <a:pt x="4742" y="8741"/>
                        <a:pt x="3797" y="9105"/>
                        <a:pt x="2924" y="9643"/>
                      </a:cubicBezTo>
                      <a:cubicBezTo>
                        <a:pt x="2720" y="9759"/>
                        <a:pt x="2546" y="9890"/>
                        <a:pt x="2357" y="10021"/>
                      </a:cubicBezTo>
                      <a:cubicBezTo>
                        <a:pt x="2270" y="10094"/>
                        <a:pt x="2182" y="10152"/>
                        <a:pt x="2110" y="10225"/>
                      </a:cubicBezTo>
                      <a:cubicBezTo>
                        <a:pt x="2066" y="10254"/>
                        <a:pt x="2037" y="10297"/>
                        <a:pt x="2022" y="10326"/>
                      </a:cubicBezTo>
                      <a:cubicBezTo>
                        <a:pt x="1993" y="10370"/>
                        <a:pt x="1993" y="10414"/>
                        <a:pt x="2022" y="10457"/>
                      </a:cubicBezTo>
                      <a:cubicBezTo>
                        <a:pt x="2051" y="10545"/>
                        <a:pt x="2124" y="10617"/>
                        <a:pt x="2211" y="10632"/>
                      </a:cubicBezTo>
                      <a:cubicBezTo>
                        <a:pt x="2251" y="10645"/>
                        <a:pt x="2293" y="10652"/>
                        <a:pt x="2335" y="10652"/>
                      </a:cubicBezTo>
                      <a:cubicBezTo>
                        <a:pt x="2387" y="10652"/>
                        <a:pt x="2440" y="10641"/>
                        <a:pt x="2488" y="10617"/>
                      </a:cubicBezTo>
                      <a:cubicBezTo>
                        <a:pt x="2662" y="10559"/>
                        <a:pt x="2851" y="10486"/>
                        <a:pt x="2997" y="10443"/>
                      </a:cubicBezTo>
                      <a:cubicBezTo>
                        <a:pt x="3506" y="10239"/>
                        <a:pt x="4015" y="10007"/>
                        <a:pt x="4509" y="9730"/>
                      </a:cubicBezTo>
                      <a:cubicBezTo>
                        <a:pt x="4538" y="9716"/>
                        <a:pt x="4582" y="9687"/>
                        <a:pt x="4626" y="9657"/>
                      </a:cubicBezTo>
                      <a:cubicBezTo>
                        <a:pt x="4669" y="9643"/>
                        <a:pt x="4669" y="9599"/>
                        <a:pt x="4669" y="9541"/>
                      </a:cubicBezTo>
                      <a:cubicBezTo>
                        <a:pt x="4669" y="9497"/>
                        <a:pt x="4626" y="9439"/>
                        <a:pt x="4568" y="9396"/>
                      </a:cubicBezTo>
                      <a:cubicBezTo>
                        <a:pt x="4557" y="9392"/>
                        <a:pt x="4547" y="9390"/>
                        <a:pt x="4537" y="9390"/>
                      </a:cubicBezTo>
                      <a:lnTo>
                        <a:pt x="4537" y="9390"/>
                      </a:lnTo>
                      <a:cubicBezTo>
                        <a:pt x="4538" y="9390"/>
                        <a:pt x="4539" y="9390"/>
                        <a:pt x="4541" y="9390"/>
                      </a:cubicBezTo>
                      <a:cubicBezTo>
                        <a:pt x="4553" y="9390"/>
                        <a:pt x="4566" y="9392"/>
                        <a:pt x="4582" y="9396"/>
                      </a:cubicBezTo>
                      <a:cubicBezTo>
                        <a:pt x="4655" y="9425"/>
                        <a:pt x="4684" y="9468"/>
                        <a:pt x="4713" y="9541"/>
                      </a:cubicBezTo>
                      <a:cubicBezTo>
                        <a:pt x="4713" y="9585"/>
                        <a:pt x="4684" y="9643"/>
                        <a:pt x="4669" y="9672"/>
                      </a:cubicBezTo>
                      <a:cubicBezTo>
                        <a:pt x="4640" y="9716"/>
                        <a:pt x="4597" y="9730"/>
                        <a:pt x="4538" y="9745"/>
                      </a:cubicBezTo>
                      <a:cubicBezTo>
                        <a:pt x="4059" y="10021"/>
                        <a:pt x="3549" y="10254"/>
                        <a:pt x="3040" y="10472"/>
                      </a:cubicBezTo>
                      <a:cubicBezTo>
                        <a:pt x="2866" y="10545"/>
                        <a:pt x="2706" y="10617"/>
                        <a:pt x="2502" y="10676"/>
                      </a:cubicBezTo>
                      <a:cubicBezTo>
                        <a:pt x="2451" y="10693"/>
                        <a:pt x="2395" y="10700"/>
                        <a:pt x="2334" y="10700"/>
                      </a:cubicBezTo>
                      <a:cubicBezTo>
                        <a:pt x="2291" y="10700"/>
                        <a:pt x="2245" y="10696"/>
                        <a:pt x="2197" y="10690"/>
                      </a:cubicBezTo>
                      <a:cubicBezTo>
                        <a:pt x="2095" y="10676"/>
                        <a:pt x="1993" y="10588"/>
                        <a:pt x="1964" y="10486"/>
                      </a:cubicBezTo>
                      <a:cubicBezTo>
                        <a:pt x="1950" y="10443"/>
                        <a:pt x="1950" y="10385"/>
                        <a:pt x="1964" y="10326"/>
                      </a:cubicBezTo>
                      <a:cubicBezTo>
                        <a:pt x="1979" y="10268"/>
                        <a:pt x="2022" y="10239"/>
                        <a:pt x="2066" y="10196"/>
                      </a:cubicBezTo>
                      <a:cubicBezTo>
                        <a:pt x="2153" y="10123"/>
                        <a:pt x="2241" y="10079"/>
                        <a:pt x="2328" y="10007"/>
                      </a:cubicBezTo>
                      <a:cubicBezTo>
                        <a:pt x="2502" y="9876"/>
                        <a:pt x="2691" y="9745"/>
                        <a:pt x="2880" y="9614"/>
                      </a:cubicBezTo>
                      <a:cubicBezTo>
                        <a:pt x="3753" y="9090"/>
                        <a:pt x="4728" y="8727"/>
                        <a:pt x="5717" y="8552"/>
                      </a:cubicBezTo>
                      <a:cubicBezTo>
                        <a:pt x="5920" y="8520"/>
                        <a:pt x="6115" y="8472"/>
                        <a:pt x="6308" y="8472"/>
                      </a:cubicBezTo>
                      <a:close/>
                      <a:moveTo>
                        <a:pt x="15156" y="0"/>
                      </a:moveTo>
                      <a:lnTo>
                        <a:pt x="14268" y="626"/>
                      </a:lnTo>
                      <a:cubicBezTo>
                        <a:pt x="14196" y="713"/>
                        <a:pt x="14123" y="800"/>
                        <a:pt x="14065" y="887"/>
                      </a:cubicBezTo>
                      <a:cubicBezTo>
                        <a:pt x="13905" y="1164"/>
                        <a:pt x="13774" y="1440"/>
                        <a:pt x="13672" y="1731"/>
                      </a:cubicBezTo>
                      <a:cubicBezTo>
                        <a:pt x="13599" y="1906"/>
                        <a:pt x="13527" y="2109"/>
                        <a:pt x="13410" y="2327"/>
                      </a:cubicBezTo>
                      <a:cubicBezTo>
                        <a:pt x="13308" y="2560"/>
                        <a:pt x="13178" y="2764"/>
                        <a:pt x="13018" y="2967"/>
                      </a:cubicBezTo>
                      <a:cubicBezTo>
                        <a:pt x="12829" y="3171"/>
                        <a:pt x="12610" y="3345"/>
                        <a:pt x="12363" y="3491"/>
                      </a:cubicBezTo>
                      <a:cubicBezTo>
                        <a:pt x="12101" y="3636"/>
                        <a:pt x="11825" y="3782"/>
                        <a:pt x="11563" y="3898"/>
                      </a:cubicBezTo>
                      <a:cubicBezTo>
                        <a:pt x="11011" y="4131"/>
                        <a:pt x="10472" y="4378"/>
                        <a:pt x="10080" y="4727"/>
                      </a:cubicBezTo>
                      <a:cubicBezTo>
                        <a:pt x="9745" y="5032"/>
                        <a:pt x="9469" y="5425"/>
                        <a:pt x="9280" y="5861"/>
                      </a:cubicBezTo>
                      <a:cubicBezTo>
                        <a:pt x="9163" y="6152"/>
                        <a:pt x="9091" y="6458"/>
                        <a:pt x="9062" y="6763"/>
                      </a:cubicBezTo>
                      <a:cubicBezTo>
                        <a:pt x="9062" y="6836"/>
                        <a:pt x="9062" y="6894"/>
                        <a:pt x="9047" y="6923"/>
                      </a:cubicBezTo>
                      <a:cubicBezTo>
                        <a:pt x="9134" y="6880"/>
                        <a:pt x="9207" y="6836"/>
                        <a:pt x="9265" y="6807"/>
                      </a:cubicBezTo>
                      <a:cubicBezTo>
                        <a:pt x="9280" y="6778"/>
                        <a:pt x="9323" y="6763"/>
                        <a:pt x="9353" y="6749"/>
                      </a:cubicBezTo>
                      <a:lnTo>
                        <a:pt x="9353" y="6749"/>
                      </a:lnTo>
                      <a:cubicBezTo>
                        <a:pt x="9338" y="6763"/>
                        <a:pt x="9309" y="6778"/>
                        <a:pt x="9280" y="6807"/>
                      </a:cubicBezTo>
                      <a:cubicBezTo>
                        <a:pt x="9236" y="6836"/>
                        <a:pt x="9163" y="6894"/>
                        <a:pt x="9062" y="6952"/>
                      </a:cubicBezTo>
                      <a:cubicBezTo>
                        <a:pt x="8771" y="7127"/>
                        <a:pt x="8465" y="7272"/>
                        <a:pt x="8145" y="7374"/>
                      </a:cubicBezTo>
                      <a:cubicBezTo>
                        <a:pt x="7665" y="7563"/>
                        <a:pt x="7171" y="7709"/>
                        <a:pt x="6691" y="7839"/>
                      </a:cubicBezTo>
                      <a:cubicBezTo>
                        <a:pt x="6124" y="7985"/>
                        <a:pt x="5498" y="8087"/>
                        <a:pt x="4873" y="8247"/>
                      </a:cubicBezTo>
                      <a:cubicBezTo>
                        <a:pt x="4262" y="8378"/>
                        <a:pt x="3666" y="8567"/>
                        <a:pt x="3084" y="8799"/>
                      </a:cubicBezTo>
                      <a:cubicBezTo>
                        <a:pt x="2619" y="8974"/>
                        <a:pt x="2153" y="9221"/>
                        <a:pt x="1746" y="9512"/>
                      </a:cubicBezTo>
                      <a:cubicBezTo>
                        <a:pt x="1470" y="9701"/>
                        <a:pt x="1193" y="9919"/>
                        <a:pt x="975" y="10181"/>
                      </a:cubicBezTo>
                      <a:cubicBezTo>
                        <a:pt x="888" y="10268"/>
                        <a:pt x="830" y="10341"/>
                        <a:pt x="801" y="10399"/>
                      </a:cubicBezTo>
                      <a:lnTo>
                        <a:pt x="772" y="10414"/>
                      </a:lnTo>
                      <a:cubicBezTo>
                        <a:pt x="510" y="10981"/>
                        <a:pt x="233" y="11548"/>
                        <a:pt x="1" y="12101"/>
                      </a:cubicBezTo>
                      <a:cubicBezTo>
                        <a:pt x="15" y="12086"/>
                        <a:pt x="44" y="12057"/>
                        <a:pt x="88" y="12043"/>
                      </a:cubicBezTo>
                      <a:cubicBezTo>
                        <a:pt x="263" y="11912"/>
                        <a:pt x="452" y="11839"/>
                        <a:pt x="670" y="11781"/>
                      </a:cubicBezTo>
                      <a:cubicBezTo>
                        <a:pt x="907" y="11725"/>
                        <a:pt x="1152" y="11703"/>
                        <a:pt x="1393" y="11703"/>
                      </a:cubicBezTo>
                      <a:cubicBezTo>
                        <a:pt x="1463" y="11703"/>
                        <a:pt x="1532" y="11705"/>
                        <a:pt x="1601" y="11708"/>
                      </a:cubicBezTo>
                      <a:cubicBezTo>
                        <a:pt x="1964" y="11723"/>
                        <a:pt x="2328" y="11795"/>
                        <a:pt x="2735" y="11839"/>
                      </a:cubicBezTo>
                      <a:cubicBezTo>
                        <a:pt x="2833" y="11846"/>
                        <a:pt x="2930" y="11850"/>
                        <a:pt x="3027" y="11850"/>
                      </a:cubicBezTo>
                      <a:cubicBezTo>
                        <a:pt x="3316" y="11850"/>
                        <a:pt x="3597" y="11817"/>
                        <a:pt x="3869" y="11752"/>
                      </a:cubicBezTo>
                      <a:cubicBezTo>
                        <a:pt x="4160" y="11679"/>
                        <a:pt x="4466" y="11563"/>
                        <a:pt x="4742" y="11432"/>
                      </a:cubicBezTo>
                      <a:cubicBezTo>
                        <a:pt x="4960" y="11345"/>
                        <a:pt x="5135" y="11257"/>
                        <a:pt x="5280" y="11185"/>
                      </a:cubicBezTo>
                      <a:lnTo>
                        <a:pt x="9163" y="7025"/>
                      </a:lnTo>
                      <a:lnTo>
                        <a:pt x="10065" y="6371"/>
                      </a:lnTo>
                      <a:cubicBezTo>
                        <a:pt x="10080" y="6240"/>
                        <a:pt x="10123" y="6123"/>
                        <a:pt x="10152" y="6007"/>
                      </a:cubicBezTo>
                      <a:cubicBezTo>
                        <a:pt x="10425" y="5232"/>
                        <a:pt x="11150" y="4727"/>
                        <a:pt x="11979" y="4727"/>
                      </a:cubicBezTo>
                      <a:cubicBezTo>
                        <a:pt x="11991" y="4727"/>
                        <a:pt x="12002" y="4727"/>
                        <a:pt x="12014" y="4727"/>
                      </a:cubicBezTo>
                      <a:cubicBezTo>
                        <a:pt x="12101" y="4727"/>
                        <a:pt x="12174" y="4742"/>
                        <a:pt x="12261" y="4742"/>
                      </a:cubicBezTo>
                      <a:lnTo>
                        <a:pt x="12625" y="4480"/>
                      </a:lnTo>
                      <a:cubicBezTo>
                        <a:pt x="12698" y="4407"/>
                        <a:pt x="12770" y="4305"/>
                        <a:pt x="12843" y="4218"/>
                      </a:cubicBezTo>
                      <a:cubicBezTo>
                        <a:pt x="13018" y="4000"/>
                        <a:pt x="13178" y="3724"/>
                        <a:pt x="13323" y="3462"/>
                      </a:cubicBezTo>
                      <a:cubicBezTo>
                        <a:pt x="13483" y="3142"/>
                        <a:pt x="13658" y="2778"/>
                        <a:pt x="13818" y="2400"/>
                      </a:cubicBezTo>
                      <a:cubicBezTo>
                        <a:pt x="13978" y="2022"/>
                        <a:pt x="14123" y="1658"/>
                        <a:pt x="14283" y="1324"/>
                      </a:cubicBezTo>
                      <a:cubicBezTo>
                        <a:pt x="14414" y="1033"/>
                        <a:pt x="14574" y="771"/>
                        <a:pt x="14763" y="495"/>
                      </a:cubicBezTo>
                      <a:cubicBezTo>
                        <a:pt x="14879" y="335"/>
                        <a:pt x="15010" y="160"/>
                        <a:pt x="15156"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5752402" y="2211834"/>
                  <a:ext cx="181941" cy="116962"/>
                </a:xfrm>
                <a:custGeom>
                  <a:rect b="b" l="l" r="r" t="t"/>
                  <a:pathLst>
                    <a:path extrusionOk="0" h="1674" w="2604">
                      <a:moveTo>
                        <a:pt x="2604" y="1"/>
                      </a:moveTo>
                      <a:lnTo>
                        <a:pt x="1440" y="437"/>
                      </a:lnTo>
                      <a:cubicBezTo>
                        <a:pt x="1394" y="456"/>
                        <a:pt x="1344" y="465"/>
                        <a:pt x="1293" y="465"/>
                      </a:cubicBezTo>
                      <a:cubicBezTo>
                        <a:pt x="1152" y="465"/>
                        <a:pt x="1006" y="395"/>
                        <a:pt x="931" y="277"/>
                      </a:cubicBezTo>
                      <a:cubicBezTo>
                        <a:pt x="873" y="437"/>
                        <a:pt x="800" y="582"/>
                        <a:pt x="728" y="728"/>
                      </a:cubicBezTo>
                      <a:cubicBezTo>
                        <a:pt x="582" y="1033"/>
                        <a:pt x="393" y="1309"/>
                        <a:pt x="131" y="1571"/>
                      </a:cubicBezTo>
                      <a:cubicBezTo>
                        <a:pt x="102" y="1600"/>
                        <a:pt x="59" y="1644"/>
                        <a:pt x="0" y="1673"/>
                      </a:cubicBezTo>
                      <a:lnTo>
                        <a:pt x="1993" y="800"/>
                      </a:lnTo>
                      <a:cubicBezTo>
                        <a:pt x="2109" y="713"/>
                        <a:pt x="2226" y="597"/>
                        <a:pt x="2327" y="480"/>
                      </a:cubicBezTo>
                      <a:cubicBezTo>
                        <a:pt x="2444" y="335"/>
                        <a:pt x="2531" y="161"/>
                        <a:pt x="2604"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5903809" y="1972042"/>
                  <a:ext cx="270397" cy="289681"/>
                </a:xfrm>
                <a:custGeom>
                  <a:rect b="b" l="l" r="r" t="t"/>
                  <a:pathLst>
                    <a:path extrusionOk="0" h="4146" w="3870">
                      <a:moveTo>
                        <a:pt x="2706" y="1193"/>
                      </a:moveTo>
                      <a:cubicBezTo>
                        <a:pt x="2720" y="1193"/>
                        <a:pt x="2415" y="1745"/>
                        <a:pt x="2022" y="2400"/>
                      </a:cubicBezTo>
                      <a:cubicBezTo>
                        <a:pt x="1606" y="3060"/>
                        <a:pt x="1289" y="3578"/>
                        <a:pt x="1281" y="3578"/>
                      </a:cubicBezTo>
                      <a:cubicBezTo>
                        <a:pt x="1280" y="3578"/>
                        <a:pt x="1280" y="3578"/>
                        <a:pt x="1280" y="3578"/>
                      </a:cubicBezTo>
                      <a:cubicBezTo>
                        <a:pt x="1251" y="3563"/>
                        <a:pt x="1557" y="3040"/>
                        <a:pt x="1964" y="2385"/>
                      </a:cubicBezTo>
                      <a:cubicBezTo>
                        <a:pt x="2371" y="1731"/>
                        <a:pt x="2691" y="1193"/>
                        <a:pt x="2706" y="1193"/>
                      </a:cubicBezTo>
                      <a:close/>
                      <a:moveTo>
                        <a:pt x="3564" y="0"/>
                      </a:moveTo>
                      <a:lnTo>
                        <a:pt x="2982" y="742"/>
                      </a:lnTo>
                      <a:cubicBezTo>
                        <a:pt x="2953" y="873"/>
                        <a:pt x="2837" y="1178"/>
                        <a:pt x="2691" y="1585"/>
                      </a:cubicBezTo>
                      <a:cubicBezTo>
                        <a:pt x="2604" y="1876"/>
                        <a:pt x="2473" y="2138"/>
                        <a:pt x="2342" y="2429"/>
                      </a:cubicBezTo>
                      <a:cubicBezTo>
                        <a:pt x="2415" y="2138"/>
                        <a:pt x="2517" y="1847"/>
                        <a:pt x="2633" y="1556"/>
                      </a:cubicBezTo>
                      <a:cubicBezTo>
                        <a:pt x="2764" y="1236"/>
                        <a:pt x="2851" y="960"/>
                        <a:pt x="2924" y="815"/>
                      </a:cubicBezTo>
                      <a:lnTo>
                        <a:pt x="2924" y="815"/>
                      </a:lnTo>
                      <a:lnTo>
                        <a:pt x="1091" y="3185"/>
                      </a:lnTo>
                      <a:lnTo>
                        <a:pt x="466" y="3418"/>
                      </a:lnTo>
                      <a:cubicBezTo>
                        <a:pt x="422" y="3622"/>
                        <a:pt x="320" y="3796"/>
                        <a:pt x="204" y="3942"/>
                      </a:cubicBezTo>
                      <a:cubicBezTo>
                        <a:pt x="146" y="4014"/>
                        <a:pt x="73" y="4087"/>
                        <a:pt x="0" y="4145"/>
                      </a:cubicBezTo>
                      <a:lnTo>
                        <a:pt x="1658" y="3418"/>
                      </a:lnTo>
                      <a:lnTo>
                        <a:pt x="3869" y="349"/>
                      </a:lnTo>
                      <a:lnTo>
                        <a:pt x="3564"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5324592" y="1628564"/>
                  <a:ext cx="204300" cy="691084"/>
                </a:xfrm>
                <a:custGeom>
                  <a:rect b="b" l="l" r="r" t="t"/>
                  <a:pathLst>
                    <a:path extrusionOk="0" h="9891" w="2924">
                      <a:moveTo>
                        <a:pt x="1580" y="3845"/>
                      </a:moveTo>
                      <a:cubicBezTo>
                        <a:pt x="1608" y="3845"/>
                        <a:pt x="1634" y="3848"/>
                        <a:pt x="1658" y="3854"/>
                      </a:cubicBezTo>
                      <a:cubicBezTo>
                        <a:pt x="1833" y="3913"/>
                        <a:pt x="1978" y="4043"/>
                        <a:pt x="2095" y="4203"/>
                      </a:cubicBezTo>
                      <a:cubicBezTo>
                        <a:pt x="2240" y="4407"/>
                        <a:pt x="2327" y="4640"/>
                        <a:pt x="2371" y="4887"/>
                      </a:cubicBezTo>
                      <a:cubicBezTo>
                        <a:pt x="2400" y="5207"/>
                        <a:pt x="2400" y="5498"/>
                        <a:pt x="2327" y="5803"/>
                      </a:cubicBezTo>
                      <a:cubicBezTo>
                        <a:pt x="2240" y="6123"/>
                        <a:pt x="2124" y="6472"/>
                        <a:pt x="1978" y="6778"/>
                      </a:cubicBezTo>
                      <a:cubicBezTo>
                        <a:pt x="1833" y="7127"/>
                        <a:pt x="1615" y="7461"/>
                        <a:pt x="1368" y="7752"/>
                      </a:cubicBezTo>
                      <a:cubicBezTo>
                        <a:pt x="1295" y="7825"/>
                        <a:pt x="1222" y="7898"/>
                        <a:pt x="1149" y="7941"/>
                      </a:cubicBezTo>
                      <a:cubicBezTo>
                        <a:pt x="1077" y="8014"/>
                        <a:pt x="960" y="8072"/>
                        <a:pt x="873" y="8116"/>
                      </a:cubicBezTo>
                      <a:cubicBezTo>
                        <a:pt x="841" y="8125"/>
                        <a:pt x="806" y="8130"/>
                        <a:pt x="770" y="8130"/>
                      </a:cubicBezTo>
                      <a:cubicBezTo>
                        <a:pt x="693" y="8130"/>
                        <a:pt x="613" y="8107"/>
                        <a:pt x="553" y="8058"/>
                      </a:cubicBezTo>
                      <a:cubicBezTo>
                        <a:pt x="451" y="7985"/>
                        <a:pt x="422" y="7854"/>
                        <a:pt x="437" y="7752"/>
                      </a:cubicBezTo>
                      <a:cubicBezTo>
                        <a:pt x="422" y="7636"/>
                        <a:pt x="451" y="7520"/>
                        <a:pt x="495" y="7403"/>
                      </a:cubicBezTo>
                      <a:cubicBezTo>
                        <a:pt x="524" y="7272"/>
                        <a:pt x="568" y="7170"/>
                        <a:pt x="626" y="7054"/>
                      </a:cubicBezTo>
                      <a:cubicBezTo>
                        <a:pt x="713" y="6836"/>
                        <a:pt x="800" y="6618"/>
                        <a:pt x="917" y="6429"/>
                      </a:cubicBezTo>
                      <a:cubicBezTo>
                        <a:pt x="1018" y="6225"/>
                        <a:pt x="1135" y="6036"/>
                        <a:pt x="1280" y="5861"/>
                      </a:cubicBezTo>
                      <a:cubicBezTo>
                        <a:pt x="1353" y="5774"/>
                        <a:pt x="1397" y="5702"/>
                        <a:pt x="1469" y="5600"/>
                      </a:cubicBezTo>
                      <a:cubicBezTo>
                        <a:pt x="1513" y="5571"/>
                        <a:pt x="1542" y="5527"/>
                        <a:pt x="1600" y="5498"/>
                      </a:cubicBezTo>
                      <a:cubicBezTo>
                        <a:pt x="1637" y="5474"/>
                        <a:pt x="1678" y="5462"/>
                        <a:pt x="1718" y="5462"/>
                      </a:cubicBezTo>
                      <a:cubicBezTo>
                        <a:pt x="1774" y="5462"/>
                        <a:pt x="1828" y="5485"/>
                        <a:pt x="1862" y="5527"/>
                      </a:cubicBezTo>
                      <a:cubicBezTo>
                        <a:pt x="1877" y="5556"/>
                        <a:pt x="1877" y="5571"/>
                        <a:pt x="1891" y="5585"/>
                      </a:cubicBezTo>
                      <a:cubicBezTo>
                        <a:pt x="1906" y="5643"/>
                        <a:pt x="1906" y="5702"/>
                        <a:pt x="1906" y="5745"/>
                      </a:cubicBezTo>
                      <a:cubicBezTo>
                        <a:pt x="1906" y="5803"/>
                        <a:pt x="1906" y="5861"/>
                        <a:pt x="1891" y="5891"/>
                      </a:cubicBezTo>
                      <a:cubicBezTo>
                        <a:pt x="1877" y="5949"/>
                        <a:pt x="1877" y="5978"/>
                        <a:pt x="1862" y="6036"/>
                      </a:cubicBezTo>
                      <a:cubicBezTo>
                        <a:pt x="1731" y="6516"/>
                        <a:pt x="1455" y="6952"/>
                        <a:pt x="1091" y="7287"/>
                      </a:cubicBezTo>
                      <a:lnTo>
                        <a:pt x="1062" y="7330"/>
                      </a:lnTo>
                      <a:lnTo>
                        <a:pt x="1062" y="7287"/>
                      </a:lnTo>
                      <a:cubicBezTo>
                        <a:pt x="1062" y="6967"/>
                        <a:pt x="1135" y="6661"/>
                        <a:pt x="1280" y="6371"/>
                      </a:cubicBezTo>
                      <a:cubicBezTo>
                        <a:pt x="1322" y="6259"/>
                        <a:pt x="1377" y="6174"/>
                        <a:pt x="1446" y="6090"/>
                      </a:cubicBezTo>
                      <a:lnTo>
                        <a:pt x="1446" y="6090"/>
                      </a:lnTo>
                      <a:cubicBezTo>
                        <a:pt x="1435" y="6106"/>
                        <a:pt x="1426" y="6129"/>
                        <a:pt x="1426" y="6152"/>
                      </a:cubicBezTo>
                      <a:cubicBezTo>
                        <a:pt x="1382" y="6225"/>
                        <a:pt x="1324" y="6298"/>
                        <a:pt x="1295" y="6371"/>
                      </a:cubicBezTo>
                      <a:cubicBezTo>
                        <a:pt x="1164" y="6632"/>
                        <a:pt x="1091" y="6923"/>
                        <a:pt x="1091" y="7243"/>
                      </a:cubicBezTo>
                      <a:cubicBezTo>
                        <a:pt x="1440" y="6909"/>
                        <a:pt x="1673" y="6487"/>
                        <a:pt x="1804" y="6036"/>
                      </a:cubicBezTo>
                      <a:cubicBezTo>
                        <a:pt x="1833" y="5949"/>
                        <a:pt x="1833" y="5861"/>
                        <a:pt x="1862" y="5760"/>
                      </a:cubicBezTo>
                      <a:cubicBezTo>
                        <a:pt x="1862" y="5672"/>
                        <a:pt x="1833" y="5571"/>
                        <a:pt x="1746" y="5527"/>
                      </a:cubicBezTo>
                      <a:cubicBezTo>
                        <a:pt x="1735" y="5523"/>
                        <a:pt x="1723" y="5520"/>
                        <a:pt x="1711" y="5520"/>
                      </a:cubicBezTo>
                      <a:cubicBezTo>
                        <a:pt x="1647" y="5520"/>
                        <a:pt x="1575" y="5584"/>
                        <a:pt x="1513" y="5658"/>
                      </a:cubicBezTo>
                      <a:cubicBezTo>
                        <a:pt x="1455" y="5731"/>
                        <a:pt x="1382" y="5818"/>
                        <a:pt x="1309" y="5905"/>
                      </a:cubicBezTo>
                      <a:cubicBezTo>
                        <a:pt x="1033" y="6269"/>
                        <a:pt x="844" y="6676"/>
                        <a:pt x="669" y="7098"/>
                      </a:cubicBezTo>
                      <a:cubicBezTo>
                        <a:pt x="640" y="7200"/>
                        <a:pt x="597" y="7316"/>
                        <a:pt x="553" y="7418"/>
                      </a:cubicBezTo>
                      <a:cubicBezTo>
                        <a:pt x="509" y="7534"/>
                        <a:pt x="480" y="7650"/>
                        <a:pt x="480" y="7767"/>
                      </a:cubicBezTo>
                      <a:cubicBezTo>
                        <a:pt x="451" y="7854"/>
                        <a:pt x="495" y="7970"/>
                        <a:pt x="568" y="8014"/>
                      </a:cubicBezTo>
                      <a:cubicBezTo>
                        <a:pt x="616" y="8053"/>
                        <a:pt x="677" y="8072"/>
                        <a:pt x="735" y="8072"/>
                      </a:cubicBezTo>
                      <a:cubicBezTo>
                        <a:pt x="763" y="8072"/>
                        <a:pt x="791" y="8067"/>
                        <a:pt x="815" y="8058"/>
                      </a:cubicBezTo>
                      <a:cubicBezTo>
                        <a:pt x="1004" y="7985"/>
                        <a:pt x="1164" y="7854"/>
                        <a:pt x="1295" y="7709"/>
                      </a:cubicBezTo>
                      <a:cubicBezTo>
                        <a:pt x="1542" y="7432"/>
                        <a:pt x="1746" y="7112"/>
                        <a:pt x="1906" y="6763"/>
                      </a:cubicBezTo>
                      <a:cubicBezTo>
                        <a:pt x="2051" y="6458"/>
                        <a:pt x="2167" y="6123"/>
                        <a:pt x="2255" y="5803"/>
                      </a:cubicBezTo>
                      <a:cubicBezTo>
                        <a:pt x="2327" y="5512"/>
                        <a:pt x="2342" y="5222"/>
                        <a:pt x="2313" y="4916"/>
                      </a:cubicBezTo>
                      <a:cubicBezTo>
                        <a:pt x="2269" y="4669"/>
                        <a:pt x="2182" y="4436"/>
                        <a:pt x="2051" y="4233"/>
                      </a:cubicBezTo>
                      <a:cubicBezTo>
                        <a:pt x="1964" y="4073"/>
                        <a:pt x="1818" y="3971"/>
                        <a:pt x="1644" y="3898"/>
                      </a:cubicBezTo>
                      <a:cubicBezTo>
                        <a:pt x="1613" y="3886"/>
                        <a:pt x="1580" y="3881"/>
                        <a:pt x="1549" y="3881"/>
                      </a:cubicBezTo>
                      <a:cubicBezTo>
                        <a:pt x="1462" y="3881"/>
                        <a:pt x="1377" y="3921"/>
                        <a:pt x="1324" y="3985"/>
                      </a:cubicBezTo>
                      <a:cubicBezTo>
                        <a:pt x="1309" y="4014"/>
                        <a:pt x="1295" y="4058"/>
                        <a:pt x="1295" y="4087"/>
                      </a:cubicBezTo>
                      <a:lnTo>
                        <a:pt x="1295" y="4058"/>
                      </a:lnTo>
                      <a:cubicBezTo>
                        <a:pt x="1295" y="4014"/>
                        <a:pt x="1309" y="4000"/>
                        <a:pt x="1324" y="3971"/>
                      </a:cubicBezTo>
                      <a:cubicBezTo>
                        <a:pt x="1368" y="3927"/>
                        <a:pt x="1397" y="3898"/>
                        <a:pt x="1455" y="3869"/>
                      </a:cubicBezTo>
                      <a:cubicBezTo>
                        <a:pt x="1497" y="3852"/>
                        <a:pt x="1540" y="3845"/>
                        <a:pt x="1580" y="3845"/>
                      </a:cubicBezTo>
                      <a:close/>
                      <a:moveTo>
                        <a:pt x="2924" y="0"/>
                      </a:moveTo>
                      <a:lnTo>
                        <a:pt x="2255" y="131"/>
                      </a:lnTo>
                      <a:cubicBezTo>
                        <a:pt x="2240" y="189"/>
                        <a:pt x="2240" y="248"/>
                        <a:pt x="2240" y="291"/>
                      </a:cubicBezTo>
                      <a:cubicBezTo>
                        <a:pt x="2240" y="393"/>
                        <a:pt x="2255" y="466"/>
                        <a:pt x="2298" y="553"/>
                      </a:cubicBezTo>
                      <a:cubicBezTo>
                        <a:pt x="2327" y="640"/>
                        <a:pt x="2386" y="727"/>
                        <a:pt x="2458" y="829"/>
                      </a:cubicBezTo>
                      <a:cubicBezTo>
                        <a:pt x="2589" y="975"/>
                        <a:pt x="2691" y="1149"/>
                        <a:pt x="2778" y="1309"/>
                      </a:cubicBezTo>
                      <a:cubicBezTo>
                        <a:pt x="2822" y="1382"/>
                        <a:pt x="2851" y="1455"/>
                        <a:pt x="2851" y="1556"/>
                      </a:cubicBezTo>
                      <a:cubicBezTo>
                        <a:pt x="2836" y="1556"/>
                        <a:pt x="2822" y="1455"/>
                        <a:pt x="2749" y="1338"/>
                      </a:cubicBezTo>
                      <a:cubicBezTo>
                        <a:pt x="2676" y="1207"/>
                        <a:pt x="2546" y="1047"/>
                        <a:pt x="2400" y="858"/>
                      </a:cubicBezTo>
                      <a:cubicBezTo>
                        <a:pt x="2327" y="771"/>
                        <a:pt x="2269" y="684"/>
                        <a:pt x="2240" y="567"/>
                      </a:cubicBezTo>
                      <a:cubicBezTo>
                        <a:pt x="2197" y="480"/>
                        <a:pt x="2182" y="393"/>
                        <a:pt x="2182" y="291"/>
                      </a:cubicBezTo>
                      <a:cubicBezTo>
                        <a:pt x="2182" y="248"/>
                        <a:pt x="2182" y="189"/>
                        <a:pt x="2197" y="131"/>
                      </a:cubicBezTo>
                      <a:lnTo>
                        <a:pt x="2197" y="131"/>
                      </a:lnTo>
                      <a:lnTo>
                        <a:pt x="1586" y="262"/>
                      </a:lnTo>
                      <a:lnTo>
                        <a:pt x="1135" y="5440"/>
                      </a:lnTo>
                      <a:lnTo>
                        <a:pt x="335" y="6647"/>
                      </a:lnTo>
                      <a:cubicBezTo>
                        <a:pt x="291" y="6734"/>
                        <a:pt x="233" y="6865"/>
                        <a:pt x="189" y="7025"/>
                      </a:cubicBezTo>
                      <a:cubicBezTo>
                        <a:pt x="117" y="7200"/>
                        <a:pt x="73" y="7418"/>
                        <a:pt x="44" y="7621"/>
                      </a:cubicBezTo>
                      <a:cubicBezTo>
                        <a:pt x="0" y="7883"/>
                        <a:pt x="44" y="8130"/>
                        <a:pt x="131" y="8363"/>
                      </a:cubicBezTo>
                      <a:cubicBezTo>
                        <a:pt x="233" y="8610"/>
                        <a:pt x="408" y="8799"/>
                        <a:pt x="626" y="8945"/>
                      </a:cubicBezTo>
                      <a:cubicBezTo>
                        <a:pt x="786" y="9076"/>
                        <a:pt x="946" y="9221"/>
                        <a:pt x="1077" y="9410"/>
                      </a:cubicBezTo>
                      <a:cubicBezTo>
                        <a:pt x="1164" y="9512"/>
                        <a:pt x="1222" y="9657"/>
                        <a:pt x="1237" y="9803"/>
                      </a:cubicBezTo>
                      <a:lnTo>
                        <a:pt x="1237" y="9890"/>
                      </a:lnTo>
                      <a:lnTo>
                        <a:pt x="2909" y="5483"/>
                      </a:lnTo>
                      <a:lnTo>
                        <a:pt x="2909" y="5352"/>
                      </a:lnTo>
                      <a:cubicBezTo>
                        <a:pt x="2909" y="5411"/>
                        <a:pt x="2909" y="5454"/>
                        <a:pt x="2895" y="5512"/>
                      </a:cubicBezTo>
                      <a:cubicBezTo>
                        <a:pt x="2880" y="5512"/>
                        <a:pt x="2895" y="5280"/>
                        <a:pt x="2851" y="4916"/>
                      </a:cubicBezTo>
                      <a:cubicBezTo>
                        <a:pt x="2793" y="4436"/>
                        <a:pt x="2662" y="3971"/>
                        <a:pt x="2429" y="3549"/>
                      </a:cubicBezTo>
                      <a:cubicBezTo>
                        <a:pt x="2313" y="3316"/>
                        <a:pt x="2167" y="3098"/>
                        <a:pt x="1993" y="2895"/>
                      </a:cubicBezTo>
                      <a:cubicBezTo>
                        <a:pt x="1847" y="2735"/>
                        <a:pt x="1731" y="2545"/>
                        <a:pt x="1600" y="2371"/>
                      </a:cubicBezTo>
                      <a:cubicBezTo>
                        <a:pt x="1528" y="2240"/>
                        <a:pt x="1484" y="2095"/>
                        <a:pt x="1469" y="1935"/>
                      </a:cubicBezTo>
                      <a:lnTo>
                        <a:pt x="1469" y="1804"/>
                      </a:lnTo>
                      <a:cubicBezTo>
                        <a:pt x="1469" y="1789"/>
                        <a:pt x="1484" y="1775"/>
                        <a:pt x="1484" y="1775"/>
                      </a:cubicBezTo>
                      <a:lnTo>
                        <a:pt x="1484" y="1775"/>
                      </a:lnTo>
                      <a:cubicBezTo>
                        <a:pt x="1484" y="1775"/>
                        <a:pt x="1469" y="1818"/>
                        <a:pt x="1484" y="1935"/>
                      </a:cubicBezTo>
                      <a:cubicBezTo>
                        <a:pt x="1513" y="2080"/>
                        <a:pt x="1542" y="2225"/>
                        <a:pt x="1615" y="2327"/>
                      </a:cubicBezTo>
                      <a:cubicBezTo>
                        <a:pt x="1731" y="2516"/>
                        <a:pt x="1877" y="2676"/>
                        <a:pt x="2022" y="2836"/>
                      </a:cubicBezTo>
                      <a:cubicBezTo>
                        <a:pt x="2182" y="3040"/>
                        <a:pt x="2342" y="3273"/>
                        <a:pt x="2473" y="3520"/>
                      </a:cubicBezTo>
                      <a:cubicBezTo>
                        <a:pt x="2691" y="3956"/>
                        <a:pt x="2836" y="4422"/>
                        <a:pt x="2895" y="4916"/>
                      </a:cubicBezTo>
                      <a:cubicBezTo>
                        <a:pt x="2909" y="5062"/>
                        <a:pt x="2909" y="5207"/>
                        <a:pt x="2909" y="5352"/>
                      </a:cubicBezTo>
                      <a:lnTo>
                        <a:pt x="2909" y="3534"/>
                      </a:lnTo>
                      <a:cubicBezTo>
                        <a:pt x="2909" y="3462"/>
                        <a:pt x="2895" y="3404"/>
                        <a:pt x="2895" y="3316"/>
                      </a:cubicBezTo>
                      <a:cubicBezTo>
                        <a:pt x="2851" y="2909"/>
                        <a:pt x="2764" y="2516"/>
                        <a:pt x="2604" y="2138"/>
                      </a:cubicBezTo>
                      <a:cubicBezTo>
                        <a:pt x="2517" y="1935"/>
                        <a:pt x="2400" y="1731"/>
                        <a:pt x="2255" y="1571"/>
                      </a:cubicBezTo>
                      <a:cubicBezTo>
                        <a:pt x="2124" y="1440"/>
                        <a:pt x="2007" y="1309"/>
                        <a:pt x="1862" y="1193"/>
                      </a:cubicBezTo>
                      <a:cubicBezTo>
                        <a:pt x="1760" y="1120"/>
                        <a:pt x="1673" y="1004"/>
                        <a:pt x="1615" y="902"/>
                      </a:cubicBezTo>
                      <a:cubicBezTo>
                        <a:pt x="1600" y="858"/>
                        <a:pt x="1600" y="829"/>
                        <a:pt x="1586" y="800"/>
                      </a:cubicBezTo>
                      <a:lnTo>
                        <a:pt x="1586" y="771"/>
                      </a:lnTo>
                      <a:cubicBezTo>
                        <a:pt x="1586" y="771"/>
                        <a:pt x="1600" y="829"/>
                        <a:pt x="1644" y="902"/>
                      </a:cubicBezTo>
                      <a:cubicBezTo>
                        <a:pt x="1717" y="1004"/>
                        <a:pt x="1789" y="1091"/>
                        <a:pt x="1891" y="1164"/>
                      </a:cubicBezTo>
                      <a:cubicBezTo>
                        <a:pt x="2037" y="1280"/>
                        <a:pt x="2182" y="1411"/>
                        <a:pt x="2313" y="1527"/>
                      </a:cubicBezTo>
                      <a:cubicBezTo>
                        <a:pt x="2458" y="1716"/>
                        <a:pt x="2589" y="1891"/>
                        <a:pt x="2676" y="2109"/>
                      </a:cubicBezTo>
                      <a:cubicBezTo>
                        <a:pt x="2807" y="2444"/>
                        <a:pt x="2895" y="2793"/>
                        <a:pt x="2924" y="3127"/>
                      </a:cubicBezTo>
                      <a:lnTo>
                        <a:pt x="2924"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5650812" y="1790102"/>
                  <a:ext cx="369962" cy="603677"/>
                </a:xfrm>
                <a:custGeom>
                  <a:rect b="b" l="l" r="r" t="t"/>
                  <a:pathLst>
                    <a:path extrusionOk="0" h="8640" w="5295">
                      <a:moveTo>
                        <a:pt x="4843" y="1"/>
                      </a:moveTo>
                      <a:lnTo>
                        <a:pt x="1673" y="4873"/>
                      </a:lnTo>
                      <a:lnTo>
                        <a:pt x="902" y="5426"/>
                      </a:lnTo>
                      <a:cubicBezTo>
                        <a:pt x="756" y="5557"/>
                        <a:pt x="640" y="5731"/>
                        <a:pt x="538" y="5891"/>
                      </a:cubicBezTo>
                      <a:cubicBezTo>
                        <a:pt x="465" y="6022"/>
                        <a:pt x="422" y="6153"/>
                        <a:pt x="393" y="6269"/>
                      </a:cubicBezTo>
                      <a:cubicBezTo>
                        <a:pt x="349" y="6415"/>
                        <a:pt x="349" y="6560"/>
                        <a:pt x="364" y="6735"/>
                      </a:cubicBezTo>
                      <a:cubicBezTo>
                        <a:pt x="364" y="6895"/>
                        <a:pt x="393" y="7040"/>
                        <a:pt x="407" y="7185"/>
                      </a:cubicBezTo>
                      <a:cubicBezTo>
                        <a:pt x="422" y="7331"/>
                        <a:pt x="407" y="7476"/>
                        <a:pt x="393" y="7622"/>
                      </a:cubicBezTo>
                      <a:cubicBezTo>
                        <a:pt x="349" y="7855"/>
                        <a:pt x="291" y="8087"/>
                        <a:pt x="189" y="8305"/>
                      </a:cubicBezTo>
                      <a:cubicBezTo>
                        <a:pt x="131" y="8422"/>
                        <a:pt x="73" y="8524"/>
                        <a:pt x="0" y="8640"/>
                      </a:cubicBezTo>
                      <a:lnTo>
                        <a:pt x="945" y="7942"/>
                      </a:lnTo>
                      <a:lnTo>
                        <a:pt x="1425" y="7738"/>
                      </a:lnTo>
                      <a:lnTo>
                        <a:pt x="1571" y="7607"/>
                      </a:lnTo>
                      <a:cubicBezTo>
                        <a:pt x="1803" y="7345"/>
                        <a:pt x="2007" y="7055"/>
                        <a:pt x="2153" y="6749"/>
                      </a:cubicBezTo>
                      <a:lnTo>
                        <a:pt x="2371" y="6255"/>
                      </a:lnTo>
                      <a:cubicBezTo>
                        <a:pt x="2298" y="6124"/>
                        <a:pt x="2313" y="5964"/>
                        <a:pt x="2385" y="5833"/>
                      </a:cubicBezTo>
                      <a:lnTo>
                        <a:pt x="2589" y="5513"/>
                      </a:lnTo>
                      <a:cubicBezTo>
                        <a:pt x="2603" y="5455"/>
                        <a:pt x="2618" y="5382"/>
                        <a:pt x="2618" y="5324"/>
                      </a:cubicBezTo>
                      <a:cubicBezTo>
                        <a:pt x="2749" y="4786"/>
                        <a:pt x="2836" y="4146"/>
                        <a:pt x="3025" y="3506"/>
                      </a:cubicBezTo>
                      <a:cubicBezTo>
                        <a:pt x="3112" y="3200"/>
                        <a:pt x="3214" y="2895"/>
                        <a:pt x="3374" y="2619"/>
                      </a:cubicBezTo>
                      <a:cubicBezTo>
                        <a:pt x="3520" y="2342"/>
                        <a:pt x="3680" y="2110"/>
                        <a:pt x="3883" y="1877"/>
                      </a:cubicBezTo>
                      <a:cubicBezTo>
                        <a:pt x="4261" y="1455"/>
                        <a:pt x="4654" y="1135"/>
                        <a:pt x="4945" y="801"/>
                      </a:cubicBezTo>
                      <a:cubicBezTo>
                        <a:pt x="5076" y="655"/>
                        <a:pt x="5207" y="495"/>
                        <a:pt x="5294" y="306"/>
                      </a:cubicBezTo>
                      <a:lnTo>
                        <a:pt x="4843"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4897760" y="2055326"/>
                  <a:ext cx="151478" cy="195217"/>
                </a:xfrm>
                <a:custGeom>
                  <a:rect b="b" l="l" r="r" t="t"/>
                  <a:pathLst>
                    <a:path extrusionOk="0" h="2794" w="2168">
                      <a:moveTo>
                        <a:pt x="1" y="1"/>
                      </a:moveTo>
                      <a:lnTo>
                        <a:pt x="408" y="1804"/>
                      </a:lnTo>
                      <a:cubicBezTo>
                        <a:pt x="452" y="1819"/>
                        <a:pt x="524" y="1877"/>
                        <a:pt x="641" y="1950"/>
                      </a:cubicBezTo>
                      <a:cubicBezTo>
                        <a:pt x="815" y="2037"/>
                        <a:pt x="1063" y="2182"/>
                        <a:pt x="1354" y="2357"/>
                      </a:cubicBezTo>
                      <a:cubicBezTo>
                        <a:pt x="1615" y="2502"/>
                        <a:pt x="1877" y="2648"/>
                        <a:pt x="2052" y="2735"/>
                      </a:cubicBezTo>
                      <a:lnTo>
                        <a:pt x="2168" y="2793"/>
                      </a:lnTo>
                      <a:lnTo>
                        <a:pt x="1223" y="1848"/>
                      </a:lnTo>
                      <a:lnTo>
                        <a:pt x="1179" y="1644"/>
                      </a:lnTo>
                      <a:cubicBezTo>
                        <a:pt x="1135" y="1571"/>
                        <a:pt x="1034" y="1455"/>
                        <a:pt x="946" y="1324"/>
                      </a:cubicBezTo>
                      <a:cubicBezTo>
                        <a:pt x="743" y="1077"/>
                        <a:pt x="481" y="699"/>
                        <a:pt x="175" y="277"/>
                      </a:cubicBezTo>
                      <a:cubicBezTo>
                        <a:pt x="103" y="190"/>
                        <a:pt x="59" y="103"/>
                        <a:pt x="1"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5472924" y="2177318"/>
                  <a:ext cx="227706" cy="349629"/>
                </a:xfrm>
                <a:custGeom>
                  <a:rect b="b" l="l" r="r" t="t"/>
                  <a:pathLst>
                    <a:path extrusionOk="0" h="5004" w="3259">
                      <a:moveTo>
                        <a:pt x="3259" y="0"/>
                      </a:moveTo>
                      <a:lnTo>
                        <a:pt x="2531" y="509"/>
                      </a:lnTo>
                      <a:lnTo>
                        <a:pt x="2459" y="582"/>
                      </a:lnTo>
                      <a:cubicBezTo>
                        <a:pt x="2313" y="756"/>
                        <a:pt x="2182" y="916"/>
                        <a:pt x="2052" y="1091"/>
                      </a:cubicBezTo>
                      <a:cubicBezTo>
                        <a:pt x="1877" y="1367"/>
                        <a:pt x="1732" y="1643"/>
                        <a:pt x="1586" y="1934"/>
                      </a:cubicBezTo>
                      <a:cubicBezTo>
                        <a:pt x="1426" y="2254"/>
                        <a:pt x="1281" y="2618"/>
                        <a:pt x="1121" y="3011"/>
                      </a:cubicBezTo>
                      <a:cubicBezTo>
                        <a:pt x="975" y="3374"/>
                        <a:pt x="801" y="3738"/>
                        <a:pt x="626" y="4072"/>
                      </a:cubicBezTo>
                      <a:cubicBezTo>
                        <a:pt x="481" y="4363"/>
                        <a:pt x="292" y="4625"/>
                        <a:pt x="88" y="4872"/>
                      </a:cubicBezTo>
                      <a:cubicBezTo>
                        <a:pt x="59" y="4916"/>
                        <a:pt x="15" y="4945"/>
                        <a:pt x="1" y="5003"/>
                      </a:cubicBezTo>
                      <a:lnTo>
                        <a:pt x="2488" y="3185"/>
                      </a:lnTo>
                      <a:cubicBezTo>
                        <a:pt x="2575" y="3054"/>
                        <a:pt x="2633" y="2938"/>
                        <a:pt x="2691" y="2807"/>
                      </a:cubicBezTo>
                      <a:cubicBezTo>
                        <a:pt x="2793" y="2531"/>
                        <a:pt x="2837" y="2298"/>
                        <a:pt x="2851" y="2065"/>
                      </a:cubicBezTo>
                      <a:cubicBezTo>
                        <a:pt x="2881" y="1920"/>
                        <a:pt x="2881" y="1789"/>
                        <a:pt x="2851" y="1643"/>
                      </a:cubicBezTo>
                      <a:cubicBezTo>
                        <a:pt x="2837" y="1498"/>
                        <a:pt x="2822" y="1353"/>
                        <a:pt x="2822" y="1193"/>
                      </a:cubicBezTo>
                      <a:cubicBezTo>
                        <a:pt x="2808" y="1018"/>
                        <a:pt x="2822" y="873"/>
                        <a:pt x="2851" y="727"/>
                      </a:cubicBezTo>
                      <a:cubicBezTo>
                        <a:pt x="2895" y="582"/>
                        <a:pt x="2953" y="465"/>
                        <a:pt x="3026" y="335"/>
                      </a:cubicBezTo>
                      <a:cubicBezTo>
                        <a:pt x="3099" y="218"/>
                        <a:pt x="3171" y="116"/>
                        <a:pt x="3259"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5837782" y="1813508"/>
                  <a:ext cx="206326" cy="350608"/>
                </a:xfrm>
                <a:custGeom>
                  <a:rect b="b" l="l" r="r" t="t"/>
                  <a:pathLst>
                    <a:path extrusionOk="0" h="5018" w="2953">
                      <a:moveTo>
                        <a:pt x="2618" y="0"/>
                      </a:moveTo>
                      <a:cubicBezTo>
                        <a:pt x="2531" y="175"/>
                        <a:pt x="2400" y="335"/>
                        <a:pt x="2269" y="495"/>
                      </a:cubicBezTo>
                      <a:cubicBezTo>
                        <a:pt x="2022" y="829"/>
                        <a:pt x="1614" y="1164"/>
                        <a:pt x="1236" y="1571"/>
                      </a:cubicBezTo>
                      <a:cubicBezTo>
                        <a:pt x="1033" y="1789"/>
                        <a:pt x="873" y="2051"/>
                        <a:pt x="742" y="2298"/>
                      </a:cubicBezTo>
                      <a:cubicBezTo>
                        <a:pt x="596" y="2589"/>
                        <a:pt x="495" y="2880"/>
                        <a:pt x="407" y="3200"/>
                      </a:cubicBezTo>
                      <a:cubicBezTo>
                        <a:pt x="218" y="3825"/>
                        <a:pt x="131" y="4451"/>
                        <a:pt x="0" y="4989"/>
                      </a:cubicBezTo>
                      <a:lnTo>
                        <a:pt x="0" y="5018"/>
                      </a:lnTo>
                      <a:lnTo>
                        <a:pt x="2953" y="218"/>
                      </a:lnTo>
                      <a:lnTo>
                        <a:pt x="2618"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4959804" y="1859203"/>
                  <a:ext cx="34586" cy="135268"/>
                </a:xfrm>
                <a:custGeom>
                  <a:rect b="b" l="l" r="r" t="t"/>
                  <a:pathLst>
                    <a:path extrusionOk="0" h="1936" w="495">
                      <a:moveTo>
                        <a:pt x="495" y="1"/>
                      </a:moveTo>
                      <a:lnTo>
                        <a:pt x="0" y="990"/>
                      </a:lnTo>
                      <a:cubicBezTo>
                        <a:pt x="0" y="1048"/>
                        <a:pt x="29" y="1121"/>
                        <a:pt x="29" y="1193"/>
                      </a:cubicBezTo>
                      <a:cubicBezTo>
                        <a:pt x="58" y="1528"/>
                        <a:pt x="131" y="1819"/>
                        <a:pt x="175" y="1935"/>
                      </a:cubicBezTo>
                      <a:lnTo>
                        <a:pt x="480" y="1193"/>
                      </a:lnTo>
                      <a:cubicBezTo>
                        <a:pt x="436" y="1019"/>
                        <a:pt x="422" y="815"/>
                        <a:pt x="422" y="612"/>
                      </a:cubicBezTo>
                      <a:cubicBezTo>
                        <a:pt x="422" y="408"/>
                        <a:pt x="436" y="190"/>
                        <a:pt x="495"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4348027" y="3089603"/>
                  <a:ext cx="565109" cy="1138392"/>
                </a:xfrm>
                <a:custGeom>
                  <a:rect b="b" l="l" r="r" t="t"/>
                  <a:pathLst>
                    <a:path extrusionOk="0" h="16293" w="8088">
                      <a:moveTo>
                        <a:pt x="7112" y="0"/>
                      </a:moveTo>
                      <a:cubicBezTo>
                        <a:pt x="6820" y="0"/>
                        <a:pt x="6540" y="36"/>
                        <a:pt x="6269" y="134"/>
                      </a:cubicBezTo>
                      <a:cubicBezTo>
                        <a:pt x="5862" y="251"/>
                        <a:pt x="5484" y="425"/>
                        <a:pt x="5135" y="643"/>
                      </a:cubicBezTo>
                      <a:cubicBezTo>
                        <a:pt x="4756" y="862"/>
                        <a:pt x="4407" y="1094"/>
                        <a:pt x="4087" y="1298"/>
                      </a:cubicBezTo>
                      <a:cubicBezTo>
                        <a:pt x="3797" y="1472"/>
                        <a:pt x="3491" y="1632"/>
                        <a:pt x="3186" y="1763"/>
                      </a:cubicBezTo>
                      <a:cubicBezTo>
                        <a:pt x="2953" y="1851"/>
                        <a:pt x="2735" y="1923"/>
                        <a:pt x="2531" y="1967"/>
                      </a:cubicBezTo>
                      <a:cubicBezTo>
                        <a:pt x="2459" y="1982"/>
                        <a:pt x="2400" y="1982"/>
                        <a:pt x="2357" y="1982"/>
                      </a:cubicBezTo>
                      <a:cubicBezTo>
                        <a:pt x="1455" y="4469"/>
                        <a:pt x="815" y="7043"/>
                        <a:pt x="408" y="9661"/>
                      </a:cubicBezTo>
                      <a:cubicBezTo>
                        <a:pt x="451" y="9443"/>
                        <a:pt x="510" y="9224"/>
                        <a:pt x="553" y="9006"/>
                      </a:cubicBezTo>
                      <a:cubicBezTo>
                        <a:pt x="757" y="8352"/>
                        <a:pt x="1062" y="7741"/>
                        <a:pt x="1470" y="7203"/>
                      </a:cubicBezTo>
                      <a:cubicBezTo>
                        <a:pt x="1702" y="6897"/>
                        <a:pt x="1993" y="6607"/>
                        <a:pt x="2299" y="6345"/>
                      </a:cubicBezTo>
                      <a:cubicBezTo>
                        <a:pt x="2619" y="6068"/>
                        <a:pt x="2982" y="5836"/>
                        <a:pt x="3317" y="5588"/>
                      </a:cubicBezTo>
                      <a:cubicBezTo>
                        <a:pt x="3666" y="5341"/>
                        <a:pt x="4000" y="5079"/>
                        <a:pt x="4306" y="4789"/>
                      </a:cubicBezTo>
                      <a:cubicBezTo>
                        <a:pt x="4582" y="4498"/>
                        <a:pt x="4815" y="4178"/>
                        <a:pt x="5033" y="3858"/>
                      </a:cubicBezTo>
                      <a:cubicBezTo>
                        <a:pt x="5251" y="3552"/>
                        <a:pt x="5426" y="3232"/>
                        <a:pt x="5629" y="2941"/>
                      </a:cubicBezTo>
                      <a:cubicBezTo>
                        <a:pt x="5818" y="2694"/>
                        <a:pt x="5993" y="2432"/>
                        <a:pt x="6211" y="2200"/>
                      </a:cubicBezTo>
                      <a:cubicBezTo>
                        <a:pt x="6516" y="1851"/>
                        <a:pt x="6880" y="1589"/>
                        <a:pt x="7302" y="1400"/>
                      </a:cubicBezTo>
                      <a:cubicBezTo>
                        <a:pt x="7418" y="1342"/>
                        <a:pt x="7534" y="1312"/>
                        <a:pt x="7665" y="1298"/>
                      </a:cubicBezTo>
                      <a:lnTo>
                        <a:pt x="7753" y="1269"/>
                      </a:lnTo>
                      <a:lnTo>
                        <a:pt x="7796" y="1269"/>
                      </a:lnTo>
                      <a:cubicBezTo>
                        <a:pt x="7782" y="1269"/>
                        <a:pt x="7782" y="1269"/>
                        <a:pt x="7753" y="1298"/>
                      </a:cubicBezTo>
                      <a:lnTo>
                        <a:pt x="7665" y="1312"/>
                      </a:lnTo>
                      <a:cubicBezTo>
                        <a:pt x="7534" y="1342"/>
                        <a:pt x="7433" y="1385"/>
                        <a:pt x="7316" y="1443"/>
                      </a:cubicBezTo>
                      <a:cubicBezTo>
                        <a:pt x="6909" y="1618"/>
                        <a:pt x="6545" y="1894"/>
                        <a:pt x="6255" y="2243"/>
                      </a:cubicBezTo>
                      <a:cubicBezTo>
                        <a:pt x="6051" y="2476"/>
                        <a:pt x="5847" y="2709"/>
                        <a:pt x="5687" y="2985"/>
                      </a:cubicBezTo>
                      <a:cubicBezTo>
                        <a:pt x="5498" y="3261"/>
                        <a:pt x="5309" y="3581"/>
                        <a:pt x="5106" y="3887"/>
                      </a:cubicBezTo>
                      <a:cubicBezTo>
                        <a:pt x="4887" y="4221"/>
                        <a:pt x="4655" y="4541"/>
                        <a:pt x="4378" y="4832"/>
                      </a:cubicBezTo>
                      <a:cubicBezTo>
                        <a:pt x="4073" y="5123"/>
                        <a:pt x="3738" y="5399"/>
                        <a:pt x="3389" y="5661"/>
                      </a:cubicBezTo>
                      <a:cubicBezTo>
                        <a:pt x="3026" y="5908"/>
                        <a:pt x="2691" y="6141"/>
                        <a:pt x="2371" y="6417"/>
                      </a:cubicBezTo>
                      <a:cubicBezTo>
                        <a:pt x="2066" y="6679"/>
                        <a:pt x="1790" y="6970"/>
                        <a:pt x="1557" y="7276"/>
                      </a:cubicBezTo>
                      <a:cubicBezTo>
                        <a:pt x="873" y="8163"/>
                        <a:pt x="466" y="9254"/>
                        <a:pt x="393" y="10359"/>
                      </a:cubicBezTo>
                      <a:cubicBezTo>
                        <a:pt x="393" y="10432"/>
                        <a:pt x="393" y="10504"/>
                        <a:pt x="379" y="10577"/>
                      </a:cubicBezTo>
                      <a:lnTo>
                        <a:pt x="379" y="10359"/>
                      </a:lnTo>
                      <a:cubicBezTo>
                        <a:pt x="379" y="10213"/>
                        <a:pt x="393" y="10053"/>
                        <a:pt x="408" y="9850"/>
                      </a:cubicBezTo>
                      <a:lnTo>
                        <a:pt x="408" y="9850"/>
                      </a:lnTo>
                      <a:cubicBezTo>
                        <a:pt x="117" y="11784"/>
                        <a:pt x="1" y="13733"/>
                        <a:pt x="1" y="15667"/>
                      </a:cubicBezTo>
                      <a:lnTo>
                        <a:pt x="1" y="16293"/>
                      </a:lnTo>
                      <a:lnTo>
                        <a:pt x="88" y="16293"/>
                      </a:lnTo>
                      <a:cubicBezTo>
                        <a:pt x="88" y="16278"/>
                        <a:pt x="88" y="16235"/>
                        <a:pt x="102" y="16206"/>
                      </a:cubicBezTo>
                      <a:cubicBezTo>
                        <a:pt x="117" y="16089"/>
                        <a:pt x="146" y="15944"/>
                        <a:pt x="175" y="15740"/>
                      </a:cubicBezTo>
                      <a:cubicBezTo>
                        <a:pt x="248" y="15362"/>
                        <a:pt x="335" y="14795"/>
                        <a:pt x="481" y="14111"/>
                      </a:cubicBezTo>
                      <a:cubicBezTo>
                        <a:pt x="655" y="13297"/>
                        <a:pt x="873" y="12497"/>
                        <a:pt x="1120" y="11711"/>
                      </a:cubicBezTo>
                      <a:cubicBezTo>
                        <a:pt x="1426" y="10752"/>
                        <a:pt x="1862" y="9821"/>
                        <a:pt x="2400" y="8948"/>
                      </a:cubicBezTo>
                      <a:cubicBezTo>
                        <a:pt x="2546" y="8715"/>
                        <a:pt x="2706" y="8512"/>
                        <a:pt x="2851" y="8294"/>
                      </a:cubicBezTo>
                      <a:cubicBezTo>
                        <a:pt x="2924" y="8177"/>
                        <a:pt x="3011" y="8090"/>
                        <a:pt x="3098" y="7988"/>
                      </a:cubicBezTo>
                      <a:lnTo>
                        <a:pt x="3229" y="7843"/>
                      </a:lnTo>
                      <a:cubicBezTo>
                        <a:pt x="3273" y="7785"/>
                        <a:pt x="3317" y="7741"/>
                        <a:pt x="3360" y="7697"/>
                      </a:cubicBezTo>
                      <a:cubicBezTo>
                        <a:pt x="3680" y="7334"/>
                        <a:pt x="4044" y="6999"/>
                        <a:pt x="4407" y="6679"/>
                      </a:cubicBezTo>
                      <a:cubicBezTo>
                        <a:pt x="5120" y="6054"/>
                        <a:pt x="5775" y="5530"/>
                        <a:pt x="6269" y="5021"/>
                      </a:cubicBezTo>
                      <a:cubicBezTo>
                        <a:pt x="6676" y="4643"/>
                        <a:pt x="7011" y="4207"/>
                        <a:pt x="7316" y="3727"/>
                      </a:cubicBezTo>
                      <a:cubicBezTo>
                        <a:pt x="7404" y="3625"/>
                        <a:pt x="7447" y="3523"/>
                        <a:pt x="7491" y="3450"/>
                      </a:cubicBezTo>
                      <a:cubicBezTo>
                        <a:pt x="7578" y="2345"/>
                        <a:pt x="7782" y="1254"/>
                        <a:pt x="8087" y="178"/>
                      </a:cubicBezTo>
                      <a:cubicBezTo>
                        <a:pt x="8043" y="164"/>
                        <a:pt x="8000" y="149"/>
                        <a:pt x="7942" y="105"/>
                      </a:cubicBezTo>
                      <a:cubicBezTo>
                        <a:pt x="7723" y="62"/>
                        <a:pt x="7505" y="18"/>
                        <a:pt x="7273" y="4"/>
                      </a:cubicBezTo>
                      <a:cubicBezTo>
                        <a:pt x="7219" y="1"/>
                        <a:pt x="7165" y="0"/>
                        <a:pt x="7112"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4354106" y="3334705"/>
                  <a:ext cx="518366" cy="895314"/>
                </a:xfrm>
                <a:custGeom>
                  <a:rect b="b" l="l" r="r" t="t"/>
                  <a:pathLst>
                    <a:path extrusionOk="0" h="12814" w="7419">
                      <a:moveTo>
                        <a:pt x="7418" y="1"/>
                      </a:moveTo>
                      <a:cubicBezTo>
                        <a:pt x="7375" y="73"/>
                        <a:pt x="7331" y="161"/>
                        <a:pt x="7258" y="277"/>
                      </a:cubicBezTo>
                      <a:cubicBezTo>
                        <a:pt x="6924" y="728"/>
                        <a:pt x="6589" y="1164"/>
                        <a:pt x="6182" y="1542"/>
                      </a:cubicBezTo>
                      <a:cubicBezTo>
                        <a:pt x="5688" y="2051"/>
                        <a:pt x="5033" y="2589"/>
                        <a:pt x="4320" y="3200"/>
                      </a:cubicBezTo>
                      <a:cubicBezTo>
                        <a:pt x="3957" y="3535"/>
                        <a:pt x="3593" y="3855"/>
                        <a:pt x="3273" y="4218"/>
                      </a:cubicBezTo>
                      <a:cubicBezTo>
                        <a:pt x="3230" y="4277"/>
                        <a:pt x="3186" y="4306"/>
                        <a:pt x="3142" y="4364"/>
                      </a:cubicBezTo>
                      <a:lnTo>
                        <a:pt x="3011" y="4509"/>
                      </a:lnTo>
                      <a:cubicBezTo>
                        <a:pt x="2939" y="4626"/>
                        <a:pt x="2851" y="4713"/>
                        <a:pt x="2764" y="4815"/>
                      </a:cubicBezTo>
                      <a:cubicBezTo>
                        <a:pt x="2619" y="5033"/>
                        <a:pt x="2430" y="5236"/>
                        <a:pt x="2313" y="5469"/>
                      </a:cubicBezTo>
                      <a:cubicBezTo>
                        <a:pt x="1761" y="6327"/>
                        <a:pt x="1339" y="7258"/>
                        <a:pt x="1033" y="8233"/>
                      </a:cubicBezTo>
                      <a:cubicBezTo>
                        <a:pt x="786" y="9018"/>
                        <a:pt x="568" y="9818"/>
                        <a:pt x="394" y="10632"/>
                      </a:cubicBezTo>
                      <a:cubicBezTo>
                        <a:pt x="248" y="11330"/>
                        <a:pt x="161" y="11898"/>
                        <a:pt x="88" y="12276"/>
                      </a:cubicBezTo>
                      <a:cubicBezTo>
                        <a:pt x="59" y="12479"/>
                        <a:pt x="30" y="12625"/>
                        <a:pt x="15" y="12727"/>
                      </a:cubicBezTo>
                      <a:cubicBezTo>
                        <a:pt x="15" y="12733"/>
                        <a:pt x="15" y="12739"/>
                        <a:pt x="15" y="12744"/>
                      </a:cubicBezTo>
                      <a:lnTo>
                        <a:pt x="15" y="12744"/>
                      </a:lnTo>
                      <a:cubicBezTo>
                        <a:pt x="15" y="12743"/>
                        <a:pt x="15" y="12742"/>
                        <a:pt x="15" y="12741"/>
                      </a:cubicBezTo>
                      <a:cubicBezTo>
                        <a:pt x="30" y="12639"/>
                        <a:pt x="74" y="12494"/>
                        <a:pt x="103" y="12290"/>
                      </a:cubicBezTo>
                      <a:cubicBezTo>
                        <a:pt x="175" y="11912"/>
                        <a:pt x="292" y="11345"/>
                        <a:pt x="437" y="10661"/>
                      </a:cubicBezTo>
                      <a:cubicBezTo>
                        <a:pt x="612" y="9861"/>
                        <a:pt x="815" y="9062"/>
                        <a:pt x="1092" y="8262"/>
                      </a:cubicBezTo>
                      <a:cubicBezTo>
                        <a:pt x="1397" y="7287"/>
                        <a:pt x="1833" y="6371"/>
                        <a:pt x="2357" y="5513"/>
                      </a:cubicBezTo>
                      <a:cubicBezTo>
                        <a:pt x="2502" y="5280"/>
                        <a:pt x="2677" y="5077"/>
                        <a:pt x="2822" y="4858"/>
                      </a:cubicBezTo>
                      <a:cubicBezTo>
                        <a:pt x="2895" y="4742"/>
                        <a:pt x="2982" y="4655"/>
                        <a:pt x="3070" y="4553"/>
                      </a:cubicBezTo>
                      <a:lnTo>
                        <a:pt x="3201" y="4407"/>
                      </a:lnTo>
                      <a:cubicBezTo>
                        <a:pt x="3230" y="4349"/>
                        <a:pt x="3288" y="4306"/>
                        <a:pt x="3331" y="4262"/>
                      </a:cubicBezTo>
                      <a:cubicBezTo>
                        <a:pt x="3651" y="3898"/>
                        <a:pt x="4015" y="3564"/>
                        <a:pt x="4379" y="3244"/>
                      </a:cubicBezTo>
                      <a:cubicBezTo>
                        <a:pt x="5091" y="2619"/>
                        <a:pt x="5731" y="2095"/>
                        <a:pt x="6240" y="1586"/>
                      </a:cubicBezTo>
                      <a:cubicBezTo>
                        <a:pt x="6633" y="1179"/>
                        <a:pt x="6982" y="742"/>
                        <a:pt x="7273" y="277"/>
                      </a:cubicBezTo>
                      <a:cubicBezTo>
                        <a:pt x="7331" y="190"/>
                        <a:pt x="7375" y="117"/>
                        <a:pt x="7418" y="44"/>
                      </a:cubicBezTo>
                      <a:lnTo>
                        <a:pt x="7418" y="1"/>
                      </a:lnTo>
                      <a:close/>
                      <a:moveTo>
                        <a:pt x="15" y="12744"/>
                      </a:moveTo>
                      <a:cubicBezTo>
                        <a:pt x="14" y="12772"/>
                        <a:pt x="1" y="12800"/>
                        <a:pt x="1" y="12814"/>
                      </a:cubicBezTo>
                      <a:cubicBezTo>
                        <a:pt x="13" y="12789"/>
                        <a:pt x="15" y="12775"/>
                        <a:pt x="15" y="12744"/>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4370385" y="3178198"/>
                  <a:ext cx="520392" cy="650490"/>
                </a:xfrm>
                <a:custGeom>
                  <a:rect b="b" l="l" r="r" t="t"/>
                  <a:pathLst>
                    <a:path extrusionOk="0" h="9310" w="7448">
                      <a:moveTo>
                        <a:pt x="7403" y="1"/>
                      </a:moveTo>
                      <a:lnTo>
                        <a:pt x="7316" y="15"/>
                      </a:lnTo>
                      <a:cubicBezTo>
                        <a:pt x="7185" y="44"/>
                        <a:pt x="7084" y="74"/>
                        <a:pt x="6953" y="132"/>
                      </a:cubicBezTo>
                      <a:cubicBezTo>
                        <a:pt x="6531" y="306"/>
                        <a:pt x="6153" y="583"/>
                        <a:pt x="5862" y="932"/>
                      </a:cubicBezTo>
                      <a:cubicBezTo>
                        <a:pt x="5644" y="1164"/>
                        <a:pt x="5455" y="1397"/>
                        <a:pt x="5280" y="1673"/>
                      </a:cubicBezTo>
                      <a:cubicBezTo>
                        <a:pt x="5091" y="1950"/>
                        <a:pt x="4902" y="2255"/>
                        <a:pt x="4684" y="2590"/>
                      </a:cubicBezTo>
                      <a:cubicBezTo>
                        <a:pt x="4466" y="2910"/>
                        <a:pt x="4218" y="3215"/>
                        <a:pt x="3957" y="3506"/>
                      </a:cubicBezTo>
                      <a:cubicBezTo>
                        <a:pt x="3637" y="3797"/>
                        <a:pt x="3317" y="4073"/>
                        <a:pt x="2968" y="4306"/>
                      </a:cubicBezTo>
                      <a:cubicBezTo>
                        <a:pt x="2604" y="4568"/>
                        <a:pt x="2255" y="4800"/>
                        <a:pt x="1949" y="5077"/>
                      </a:cubicBezTo>
                      <a:cubicBezTo>
                        <a:pt x="1644" y="5324"/>
                        <a:pt x="1368" y="5615"/>
                        <a:pt x="1120" y="5935"/>
                      </a:cubicBezTo>
                      <a:cubicBezTo>
                        <a:pt x="699" y="6473"/>
                        <a:pt x="393" y="7069"/>
                        <a:pt x="204" y="7724"/>
                      </a:cubicBezTo>
                      <a:cubicBezTo>
                        <a:pt x="146" y="7942"/>
                        <a:pt x="102" y="8160"/>
                        <a:pt x="59" y="8378"/>
                      </a:cubicBezTo>
                      <a:cubicBezTo>
                        <a:pt x="44" y="8436"/>
                        <a:pt x="44" y="8509"/>
                        <a:pt x="44" y="8567"/>
                      </a:cubicBezTo>
                      <a:cubicBezTo>
                        <a:pt x="30" y="8771"/>
                        <a:pt x="1" y="8931"/>
                        <a:pt x="1" y="9076"/>
                      </a:cubicBezTo>
                      <a:cubicBezTo>
                        <a:pt x="30" y="9193"/>
                        <a:pt x="30" y="9265"/>
                        <a:pt x="30" y="9309"/>
                      </a:cubicBezTo>
                      <a:cubicBezTo>
                        <a:pt x="30" y="9265"/>
                        <a:pt x="30" y="9193"/>
                        <a:pt x="44" y="9091"/>
                      </a:cubicBezTo>
                      <a:cubicBezTo>
                        <a:pt x="117" y="7971"/>
                        <a:pt x="510" y="6895"/>
                        <a:pt x="1208" y="6008"/>
                      </a:cubicBezTo>
                      <a:cubicBezTo>
                        <a:pt x="1440" y="5688"/>
                        <a:pt x="1717" y="5411"/>
                        <a:pt x="2022" y="5149"/>
                      </a:cubicBezTo>
                      <a:cubicBezTo>
                        <a:pt x="2328" y="4873"/>
                        <a:pt x="2691" y="4640"/>
                        <a:pt x="3040" y="4379"/>
                      </a:cubicBezTo>
                      <a:cubicBezTo>
                        <a:pt x="3389" y="4146"/>
                        <a:pt x="3724" y="3870"/>
                        <a:pt x="4029" y="3564"/>
                      </a:cubicBezTo>
                      <a:cubicBezTo>
                        <a:pt x="4291" y="3273"/>
                        <a:pt x="4553" y="2968"/>
                        <a:pt x="4756" y="2619"/>
                      </a:cubicBezTo>
                      <a:cubicBezTo>
                        <a:pt x="4975" y="2313"/>
                        <a:pt x="5149" y="2008"/>
                        <a:pt x="5338" y="1717"/>
                      </a:cubicBezTo>
                      <a:cubicBezTo>
                        <a:pt x="5498" y="1455"/>
                        <a:pt x="5702" y="1208"/>
                        <a:pt x="5891" y="961"/>
                      </a:cubicBezTo>
                      <a:cubicBezTo>
                        <a:pt x="6182" y="626"/>
                        <a:pt x="6545" y="350"/>
                        <a:pt x="6967" y="161"/>
                      </a:cubicBezTo>
                      <a:cubicBezTo>
                        <a:pt x="7084" y="117"/>
                        <a:pt x="7200" y="74"/>
                        <a:pt x="7316" y="44"/>
                      </a:cubicBezTo>
                      <a:lnTo>
                        <a:pt x="7403" y="15"/>
                      </a:lnTo>
                      <a:cubicBezTo>
                        <a:pt x="7418" y="15"/>
                        <a:pt x="7418" y="15"/>
                        <a:pt x="7447"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4499434" y="3589798"/>
                  <a:ext cx="175863" cy="322939"/>
                </a:xfrm>
                <a:custGeom>
                  <a:rect b="b" l="l" r="r" t="t"/>
                  <a:pathLst>
                    <a:path extrusionOk="0" h="4622" w="2517">
                      <a:moveTo>
                        <a:pt x="2342" y="0"/>
                      </a:moveTo>
                      <a:cubicBezTo>
                        <a:pt x="2284" y="0"/>
                        <a:pt x="2211" y="29"/>
                        <a:pt x="2168" y="58"/>
                      </a:cubicBezTo>
                      <a:cubicBezTo>
                        <a:pt x="2139" y="102"/>
                        <a:pt x="2080" y="131"/>
                        <a:pt x="2051" y="189"/>
                      </a:cubicBezTo>
                      <a:cubicBezTo>
                        <a:pt x="1979" y="262"/>
                        <a:pt x="1920" y="349"/>
                        <a:pt x="1862" y="422"/>
                      </a:cubicBezTo>
                      <a:cubicBezTo>
                        <a:pt x="1760" y="567"/>
                        <a:pt x="1659" y="698"/>
                        <a:pt x="1571" y="786"/>
                      </a:cubicBezTo>
                      <a:cubicBezTo>
                        <a:pt x="1499" y="902"/>
                        <a:pt x="1441" y="975"/>
                        <a:pt x="1397" y="1018"/>
                      </a:cubicBezTo>
                      <a:cubicBezTo>
                        <a:pt x="1382" y="1047"/>
                        <a:pt x="1353" y="1076"/>
                        <a:pt x="1339" y="1120"/>
                      </a:cubicBezTo>
                      <a:lnTo>
                        <a:pt x="1411" y="1047"/>
                      </a:lnTo>
                      <a:cubicBezTo>
                        <a:pt x="1470" y="989"/>
                        <a:pt x="1513" y="916"/>
                        <a:pt x="1601" y="800"/>
                      </a:cubicBezTo>
                      <a:lnTo>
                        <a:pt x="1877" y="437"/>
                      </a:lnTo>
                      <a:cubicBezTo>
                        <a:pt x="1935" y="364"/>
                        <a:pt x="2008" y="291"/>
                        <a:pt x="2066" y="204"/>
                      </a:cubicBezTo>
                      <a:cubicBezTo>
                        <a:pt x="2124" y="117"/>
                        <a:pt x="2211" y="58"/>
                        <a:pt x="2328" y="58"/>
                      </a:cubicBezTo>
                      <a:cubicBezTo>
                        <a:pt x="2371" y="58"/>
                        <a:pt x="2430" y="102"/>
                        <a:pt x="2444" y="131"/>
                      </a:cubicBezTo>
                      <a:cubicBezTo>
                        <a:pt x="2488" y="189"/>
                        <a:pt x="2488" y="247"/>
                        <a:pt x="2488" y="291"/>
                      </a:cubicBezTo>
                      <a:cubicBezTo>
                        <a:pt x="2488" y="422"/>
                        <a:pt x="2473" y="553"/>
                        <a:pt x="2415" y="684"/>
                      </a:cubicBezTo>
                      <a:cubicBezTo>
                        <a:pt x="2342" y="931"/>
                        <a:pt x="2240" y="1207"/>
                        <a:pt x="2139" y="1498"/>
                      </a:cubicBezTo>
                      <a:cubicBezTo>
                        <a:pt x="1906" y="2109"/>
                        <a:pt x="1615" y="2691"/>
                        <a:pt x="1251" y="3258"/>
                      </a:cubicBezTo>
                      <a:cubicBezTo>
                        <a:pt x="1062" y="3549"/>
                        <a:pt x="873" y="3825"/>
                        <a:pt x="655" y="4102"/>
                      </a:cubicBezTo>
                      <a:cubicBezTo>
                        <a:pt x="597" y="4174"/>
                        <a:pt x="539" y="4218"/>
                        <a:pt x="510" y="4291"/>
                      </a:cubicBezTo>
                      <a:cubicBezTo>
                        <a:pt x="452" y="4349"/>
                        <a:pt x="393" y="4422"/>
                        <a:pt x="335" y="4480"/>
                      </a:cubicBezTo>
                      <a:cubicBezTo>
                        <a:pt x="302" y="4524"/>
                        <a:pt x="243" y="4543"/>
                        <a:pt x="198" y="4543"/>
                      </a:cubicBezTo>
                      <a:cubicBezTo>
                        <a:pt x="184" y="4543"/>
                        <a:pt x="171" y="4541"/>
                        <a:pt x="161" y="4538"/>
                      </a:cubicBezTo>
                      <a:cubicBezTo>
                        <a:pt x="102" y="4494"/>
                        <a:pt x="59" y="4436"/>
                        <a:pt x="59" y="4363"/>
                      </a:cubicBezTo>
                      <a:cubicBezTo>
                        <a:pt x="59" y="4291"/>
                        <a:pt x="88" y="4218"/>
                        <a:pt x="102" y="4145"/>
                      </a:cubicBezTo>
                      <a:lnTo>
                        <a:pt x="161" y="3927"/>
                      </a:lnTo>
                      <a:cubicBezTo>
                        <a:pt x="190" y="3782"/>
                        <a:pt x="233" y="3665"/>
                        <a:pt x="292" y="3534"/>
                      </a:cubicBezTo>
                      <a:cubicBezTo>
                        <a:pt x="364" y="3302"/>
                        <a:pt x="452" y="3054"/>
                        <a:pt x="553" y="2836"/>
                      </a:cubicBezTo>
                      <a:cubicBezTo>
                        <a:pt x="699" y="2516"/>
                        <a:pt x="888" y="2182"/>
                        <a:pt x="1106" y="1891"/>
                      </a:cubicBezTo>
                      <a:cubicBezTo>
                        <a:pt x="1179" y="1789"/>
                        <a:pt x="1237" y="1716"/>
                        <a:pt x="1266" y="1658"/>
                      </a:cubicBezTo>
                      <a:cubicBezTo>
                        <a:pt x="1281" y="1629"/>
                        <a:pt x="1310" y="1600"/>
                        <a:pt x="1324" y="1571"/>
                      </a:cubicBezTo>
                      <a:lnTo>
                        <a:pt x="1324" y="1571"/>
                      </a:lnTo>
                      <a:lnTo>
                        <a:pt x="1251" y="1644"/>
                      </a:lnTo>
                      <a:cubicBezTo>
                        <a:pt x="1208" y="1702"/>
                        <a:pt x="1135" y="1775"/>
                        <a:pt x="1062" y="1876"/>
                      </a:cubicBezTo>
                      <a:cubicBezTo>
                        <a:pt x="844" y="2167"/>
                        <a:pt x="670" y="2502"/>
                        <a:pt x="510" y="2822"/>
                      </a:cubicBezTo>
                      <a:cubicBezTo>
                        <a:pt x="393" y="3054"/>
                        <a:pt x="306" y="3273"/>
                        <a:pt x="219" y="3534"/>
                      </a:cubicBezTo>
                      <a:cubicBezTo>
                        <a:pt x="175" y="3665"/>
                        <a:pt x="117" y="3811"/>
                        <a:pt x="88" y="3927"/>
                      </a:cubicBezTo>
                      <a:lnTo>
                        <a:pt x="30" y="4145"/>
                      </a:lnTo>
                      <a:cubicBezTo>
                        <a:pt x="15" y="4218"/>
                        <a:pt x="1" y="4291"/>
                        <a:pt x="1" y="4392"/>
                      </a:cubicBezTo>
                      <a:cubicBezTo>
                        <a:pt x="1" y="4422"/>
                        <a:pt x="15" y="4465"/>
                        <a:pt x="30" y="4509"/>
                      </a:cubicBezTo>
                      <a:cubicBezTo>
                        <a:pt x="44" y="4552"/>
                        <a:pt x="88" y="4582"/>
                        <a:pt x="117" y="4611"/>
                      </a:cubicBezTo>
                      <a:cubicBezTo>
                        <a:pt x="139" y="4618"/>
                        <a:pt x="164" y="4622"/>
                        <a:pt x="188" y="4622"/>
                      </a:cubicBezTo>
                      <a:cubicBezTo>
                        <a:pt x="212" y="4622"/>
                        <a:pt x="233" y="4618"/>
                        <a:pt x="248" y="4611"/>
                      </a:cubicBezTo>
                      <a:cubicBezTo>
                        <a:pt x="292" y="4582"/>
                        <a:pt x="321" y="4567"/>
                        <a:pt x="364" y="4538"/>
                      </a:cubicBezTo>
                      <a:cubicBezTo>
                        <a:pt x="408" y="4480"/>
                        <a:pt x="481" y="4422"/>
                        <a:pt x="524" y="4349"/>
                      </a:cubicBezTo>
                      <a:cubicBezTo>
                        <a:pt x="582" y="4291"/>
                        <a:pt x="626" y="4218"/>
                        <a:pt x="684" y="4145"/>
                      </a:cubicBezTo>
                      <a:cubicBezTo>
                        <a:pt x="902" y="3883"/>
                        <a:pt x="1106" y="3607"/>
                        <a:pt x="1281" y="3316"/>
                      </a:cubicBezTo>
                      <a:cubicBezTo>
                        <a:pt x="1644" y="2749"/>
                        <a:pt x="1935" y="2153"/>
                        <a:pt x="2182" y="1527"/>
                      </a:cubicBezTo>
                      <a:cubicBezTo>
                        <a:pt x="2284" y="1236"/>
                        <a:pt x="2371" y="975"/>
                        <a:pt x="2444" y="698"/>
                      </a:cubicBezTo>
                      <a:cubicBezTo>
                        <a:pt x="2488" y="567"/>
                        <a:pt x="2517" y="437"/>
                        <a:pt x="2517" y="291"/>
                      </a:cubicBezTo>
                      <a:cubicBezTo>
                        <a:pt x="2517" y="218"/>
                        <a:pt x="2502" y="175"/>
                        <a:pt x="2473" y="117"/>
                      </a:cubicBezTo>
                      <a:cubicBezTo>
                        <a:pt x="2488" y="44"/>
                        <a:pt x="2415" y="0"/>
                        <a:pt x="2342"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4454718" y="3411911"/>
                  <a:ext cx="413700" cy="810003"/>
                </a:xfrm>
                <a:custGeom>
                  <a:rect b="b" l="l" r="r" t="t"/>
                  <a:pathLst>
                    <a:path extrusionOk="0" h="11593" w="5921">
                      <a:moveTo>
                        <a:pt x="5920" y="1"/>
                      </a:moveTo>
                      <a:cubicBezTo>
                        <a:pt x="5847" y="59"/>
                        <a:pt x="5775" y="132"/>
                        <a:pt x="5687" y="219"/>
                      </a:cubicBezTo>
                      <a:cubicBezTo>
                        <a:pt x="5324" y="583"/>
                        <a:pt x="5033" y="975"/>
                        <a:pt x="4786" y="1368"/>
                      </a:cubicBezTo>
                      <a:cubicBezTo>
                        <a:pt x="4393" y="1994"/>
                        <a:pt x="4131" y="2663"/>
                        <a:pt x="3971" y="3375"/>
                      </a:cubicBezTo>
                      <a:cubicBezTo>
                        <a:pt x="3811" y="4175"/>
                        <a:pt x="3797" y="5062"/>
                        <a:pt x="3593" y="5964"/>
                      </a:cubicBezTo>
                      <a:cubicBezTo>
                        <a:pt x="3506" y="6400"/>
                        <a:pt x="3360" y="6837"/>
                        <a:pt x="3186" y="7258"/>
                      </a:cubicBezTo>
                      <a:cubicBezTo>
                        <a:pt x="3011" y="7637"/>
                        <a:pt x="2822" y="8029"/>
                        <a:pt x="2575" y="8393"/>
                      </a:cubicBezTo>
                      <a:cubicBezTo>
                        <a:pt x="2197" y="8989"/>
                        <a:pt x="1775" y="9571"/>
                        <a:pt x="1310" y="10109"/>
                      </a:cubicBezTo>
                      <a:cubicBezTo>
                        <a:pt x="902" y="10589"/>
                        <a:pt x="582" y="10953"/>
                        <a:pt x="350" y="11200"/>
                      </a:cubicBezTo>
                      <a:lnTo>
                        <a:pt x="88" y="11491"/>
                      </a:lnTo>
                      <a:lnTo>
                        <a:pt x="364" y="11200"/>
                      </a:lnTo>
                      <a:cubicBezTo>
                        <a:pt x="597" y="10953"/>
                        <a:pt x="946" y="10589"/>
                        <a:pt x="1339" y="10138"/>
                      </a:cubicBezTo>
                      <a:cubicBezTo>
                        <a:pt x="1819" y="9585"/>
                        <a:pt x="2255" y="9018"/>
                        <a:pt x="2633" y="8407"/>
                      </a:cubicBezTo>
                      <a:cubicBezTo>
                        <a:pt x="2851" y="8044"/>
                        <a:pt x="3055" y="7666"/>
                        <a:pt x="3229" y="7273"/>
                      </a:cubicBezTo>
                      <a:cubicBezTo>
                        <a:pt x="3419" y="6866"/>
                        <a:pt x="3564" y="6429"/>
                        <a:pt x="3651" y="5964"/>
                      </a:cubicBezTo>
                      <a:cubicBezTo>
                        <a:pt x="3739" y="5513"/>
                        <a:pt x="3797" y="5062"/>
                        <a:pt x="3855" y="4626"/>
                      </a:cubicBezTo>
                      <a:cubicBezTo>
                        <a:pt x="3899" y="4190"/>
                        <a:pt x="3942" y="3768"/>
                        <a:pt x="4029" y="3375"/>
                      </a:cubicBezTo>
                      <a:cubicBezTo>
                        <a:pt x="4175" y="2677"/>
                        <a:pt x="4451" y="2008"/>
                        <a:pt x="4815" y="1383"/>
                      </a:cubicBezTo>
                      <a:cubicBezTo>
                        <a:pt x="5062" y="975"/>
                        <a:pt x="5353" y="583"/>
                        <a:pt x="5702" y="248"/>
                      </a:cubicBezTo>
                      <a:lnTo>
                        <a:pt x="5920" y="30"/>
                      </a:lnTo>
                      <a:lnTo>
                        <a:pt x="5920" y="1"/>
                      </a:lnTo>
                      <a:close/>
                      <a:moveTo>
                        <a:pt x="15" y="11563"/>
                      </a:moveTo>
                      <a:lnTo>
                        <a:pt x="1" y="11593"/>
                      </a:lnTo>
                      <a:cubicBezTo>
                        <a:pt x="1" y="11593"/>
                        <a:pt x="15" y="11593"/>
                        <a:pt x="15" y="11563"/>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4612273" y="3552209"/>
                  <a:ext cx="258170" cy="672778"/>
                </a:xfrm>
                <a:custGeom>
                  <a:rect b="b" l="l" r="r" t="t"/>
                  <a:pathLst>
                    <a:path extrusionOk="0" h="9629" w="3695">
                      <a:moveTo>
                        <a:pt x="3694" y="0"/>
                      </a:moveTo>
                      <a:cubicBezTo>
                        <a:pt x="3622" y="247"/>
                        <a:pt x="3505" y="640"/>
                        <a:pt x="3374" y="1105"/>
                      </a:cubicBezTo>
                      <a:cubicBezTo>
                        <a:pt x="3142" y="2065"/>
                        <a:pt x="2792" y="3403"/>
                        <a:pt x="2429" y="4872"/>
                      </a:cubicBezTo>
                      <a:cubicBezTo>
                        <a:pt x="2269" y="5556"/>
                        <a:pt x="2022" y="6239"/>
                        <a:pt x="1687" y="6850"/>
                      </a:cubicBezTo>
                      <a:cubicBezTo>
                        <a:pt x="1542" y="7127"/>
                        <a:pt x="1367" y="7374"/>
                        <a:pt x="1164" y="7621"/>
                      </a:cubicBezTo>
                      <a:cubicBezTo>
                        <a:pt x="974" y="7839"/>
                        <a:pt x="756" y="8014"/>
                        <a:pt x="596" y="8203"/>
                      </a:cubicBezTo>
                      <a:cubicBezTo>
                        <a:pt x="436" y="8363"/>
                        <a:pt x="291" y="8523"/>
                        <a:pt x="175" y="8726"/>
                      </a:cubicBezTo>
                      <a:cubicBezTo>
                        <a:pt x="87" y="8872"/>
                        <a:pt x="29" y="9032"/>
                        <a:pt x="15" y="9192"/>
                      </a:cubicBezTo>
                      <a:cubicBezTo>
                        <a:pt x="0" y="9308"/>
                        <a:pt x="15" y="9410"/>
                        <a:pt x="29" y="9526"/>
                      </a:cubicBezTo>
                      <a:cubicBezTo>
                        <a:pt x="29" y="9555"/>
                        <a:pt x="44" y="9599"/>
                        <a:pt x="73" y="9628"/>
                      </a:cubicBezTo>
                      <a:cubicBezTo>
                        <a:pt x="29" y="9483"/>
                        <a:pt x="15" y="9366"/>
                        <a:pt x="29" y="9221"/>
                      </a:cubicBezTo>
                      <a:cubicBezTo>
                        <a:pt x="44" y="9046"/>
                        <a:pt x="131" y="8886"/>
                        <a:pt x="204" y="8741"/>
                      </a:cubicBezTo>
                      <a:cubicBezTo>
                        <a:pt x="305" y="8566"/>
                        <a:pt x="451" y="8377"/>
                        <a:pt x="611" y="8232"/>
                      </a:cubicBezTo>
                      <a:cubicBezTo>
                        <a:pt x="800" y="8057"/>
                        <a:pt x="989" y="7883"/>
                        <a:pt x="1193" y="7665"/>
                      </a:cubicBezTo>
                      <a:cubicBezTo>
                        <a:pt x="1396" y="7432"/>
                        <a:pt x="1585" y="7185"/>
                        <a:pt x="1745" y="6908"/>
                      </a:cubicBezTo>
                      <a:cubicBezTo>
                        <a:pt x="2094" y="6269"/>
                        <a:pt x="2342" y="5600"/>
                        <a:pt x="2502" y="4901"/>
                      </a:cubicBezTo>
                      <a:cubicBezTo>
                        <a:pt x="2894" y="3432"/>
                        <a:pt x="3200" y="2109"/>
                        <a:pt x="3432" y="1149"/>
                      </a:cubicBezTo>
                      <a:cubicBezTo>
                        <a:pt x="3534" y="713"/>
                        <a:pt x="3636" y="349"/>
                        <a:pt x="3694" y="73"/>
                      </a:cubicBezTo>
                      <a:lnTo>
                        <a:pt x="3694"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4669147" y="3835669"/>
                  <a:ext cx="270397" cy="374084"/>
                </a:xfrm>
                <a:custGeom>
                  <a:rect b="b" l="l" r="r" t="t"/>
                  <a:pathLst>
                    <a:path extrusionOk="0" h="5354" w="3870">
                      <a:moveTo>
                        <a:pt x="3869" y="1"/>
                      </a:moveTo>
                      <a:lnTo>
                        <a:pt x="3826" y="263"/>
                      </a:lnTo>
                      <a:cubicBezTo>
                        <a:pt x="3637" y="1310"/>
                        <a:pt x="3113" y="2255"/>
                        <a:pt x="2342" y="2953"/>
                      </a:cubicBezTo>
                      <a:cubicBezTo>
                        <a:pt x="1978" y="3273"/>
                        <a:pt x="1615" y="3520"/>
                        <a:pt x="1295" y="3753"/>
                      </a:cubicBezTo>
                      <a:cubicBezTo>
                        <a:pt x="1004" y="3971"/>
                        <a:pt x="728" y="4219"/>
                        <a:pt x="495" y="4480"/>
                      </a:cubicBezTo>
                      <a:cubicBezTo>
                        <a:pt x="335" y="4669"/>
                        <a:pt x="204" y="4873"/>
                        <a:pt x="117" y="5106"/>
                      </a:cubicBezTo>
                      <a:cubicBezTo>
                        <a:pt x="219" y="4888"/>
                        <a:pt x="350" y="4684"/>
                        <a:pt x="510" y="4509"/>
                      </a:cubicBezTo>
                      <a:cubicBezTo>
                        <a:pt x="742" y="4233"/>
                        <a:pt x="1019" y="4000"/>
                        <a:pt x="1309" y="3797"/>
                      </a:cubicBezTo>
                      <a:cubicBezTo>
                        <a:pt x="1644" y="3564"/>
                        <a:pt x="2022" y="3302"/>
                        <a:pt x="2386" y="2997"/>
                      </a:cubicBezTo>
                      <a:cubicBezTo>
                        <a:pt x="2982" y="2444"/>
                        <a:pt x="3433" y="1761"/>
                        <a:pt x="3695" y="975"/>
                      </a:cubicBezTo>
                      <a:cubicBezTo>
                        <a:pt x="3767" y="743"/>
                        <a:pt x="3826" y="510"/>
                        <a:pt x="3855" y="263"/>
                      </a:cubicBezTo>
                      <a:cubicBezTo>
                        <a:pt x="3869" y="175"/>
                        <a:pt x="3869" y="117"/>
                        <a:pt x="3869" y="74"/>
                      </a:cubicBezTo>
                      <a:lnTo>
                        <a:pt x="3869" y="1"/>
                      </a:lnTo>
                      <a:close/>
                      <a:moveTo>
                        <a:pt x="117" y="5106"/>
                      </a:moveTo>
                      <a:lnTo>
                        <a:pt x="117" y="5106"/>
                      </a:lnTo>
                      <a:cubicBezTo>
                        <a:pt x="73" y="5164"/>
                        <a:pt x="44" y="5208"/>
                        <a:pt x="15" y="5280"/>
                      </a:cubicBezTo>
                      <a:cubicBezTo>
                        <a:pt x="15" y="5309"/>
                        <a:pt x="1" y="5324"/>
                        <a:pt x="1" y="5353"/>
                      </a:cubicBezTo>
                      <a:cubicBezTo>
                        <a:pt x="15" y="5353"/>
                        <a:pt x="44" y="5266"/>
                        <a:pt x="117" y="5106"/>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4514666" y="3086599"/>
                  <a:ext cx="398469" cy="144561"/>
                </a:xfrm>
                <a:custGeom>
                  <a:rect b="b" l="l" r="r" t="t"/>
                  <a:pathLst>
                    <a:path extrusionOk="0" h="2069" w="5703">
                      <a:moveTo>
                        <a:pt x="4770" y="0"/>
                      </a:moveTo>
                      <a:cubicBezTo>
                        <a:pt x="4468" y="0"/>
                        <a:pt x="4176" y="43"/>
                        <a:pt x="3884" y="119"/>
                      </a:cubicBezTo>
                      <a:cubicBezTo>
                        <a:pt x="3491" y="250"/>
                        <a:pt x="3099" y="410"/>
                        <a:pt x="2735" y="628"/>
                      </a:cubicBezTo>
                      <a:cubicBezTo>
                        <a:pt x="2357" y="846"/>
                        <a:pt x="2008" y="1094"/>
                        <a:pt x="1688" y="1297"/>
                      </a:cubicBezTo>
                      <a:cubicBezTo>
                        <a:pt x="1397" y="1486"/>
                        <a:pt x="1106" y="1646"/>
                        <a:pt x="801" y="1792"/>
                      </a:cubicBezTo>
                      <a:cubicBezTo>
                        <a:pt x="597" y="1879"/>
                        <a:pt x="379" y="1952"/>
                        <a:pt x="146" y="2010"/>
                      </a:cubicBezTo>
                      <a:cubicBezTo>
                        <a:pt x="88" y="2025"/>
                        <a:pt x="15" y="2025"/>
                        <a:pt x="1" y="2039"/>
                      </a:cubicBezTo>
                      <a:lnTo>
                        <a:pt x="1" y="2068"/>
                      </a:lnTo>
                      <a:cubicBezTo>
                        <a:pt x="30" y="2068"/>
                        <a:pt x="88" y="2039"/>
                        <a:pt x="161" y="2039"/>
                      </a:cubicBezTo>
                      <a:cubicBezTo>
                        <a:pt x="379" y="1995"/>
                        <a:pt x="612" y="1937"/>
                        <a:pt x="815" y="1850"/>
                      </a:cubicBezTo>
                      <a:cubicBezTo>
                        <a:pt x="1121" y="1719"/>
                        <a:pt x="1426" y="1559"/>
                        <a:pt x="1717" y="1370"/>
                      </a:cubicBezTo>
                      <a:cubicBezTo>
                        <a:pt x="2052" y="1166"/>
                        <a:pt x="2401" y="934"/>
                        <a:pt x="2779" y="716"/>
                      </a:cubicBezTo>
                      <a:cubicBezTo>
                        <a:pt x="3128" y="497"/>
                        <a:pt x="3506" y="337"/>
                        <a:pt x="3899" y="207"/>
                      </a:cubicBezTo>
                      <a:cubicBezTo>
                        <a:pt x="4199" y="128"/>
                        <a:pt x="4487" y="73"/>
                        <a:pt x="4795" y="73"/>
                      </a:cubicBezTo>
                      <a:cubicBezTo>
                        <a:pt x="4830" y="73"/>
                        <a:pt x="4866" y="74"/>
                        <a:pt x="4902" y="76"/>
                      </a:cubicBezTo>
                      <a:cubicBezTo>
                        <a:pt x="5135" y="105"/>
                        <a:pt x="5353" y="148"/>
                        <a:pt x="5557" y="221"/>
                      </a:cubicBezTo>
                      <a:cubicBezTo>
                        <a:pt x="5615" y="250"/>
                        <a:pt x="5673" y="279"/>
                        <a:pt x="5702" y="294"/>
                      </a:cubicBezTo>
                      <a:lnTo>
                        <a:pt x="5702" y="279"/>
                      </a:lnTo>
                      <a:cubicBezTo>
                        <a:pt x="5644" y="265"/>
                        <a:pt x="5615" y="221"/>
                        <a:pt x="5557" y="207"/>
                      </a:cubicBezTo>
                      <a:cubicBezTo>
                        <a:pt x="5353" y="76"/>
                        <a:pt x="5120" y="32"/>
                        <a:pt x="4902" y="3"/>
                      </a:cubicBezTo>
                      <a:cubicBezTo>
                        <a:pt x="4858" y="1"/>
                        <a:pt x="4814" y="0"/>
                        <a:pt x="477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4577688" y="2999402"/>
                  <a:ext cx="371010" cy="67145"/>
                </a:xfrm>
                <a:custGeom>
                  <a:rect b="b" l="l" r="r" t="t"/>
                  <a:pathLst>
                    <a:path extrusionOk="0" h="961" w="5310">
                      <a:moveTo>
                        <a:pt x="5309" y="0"/>
                      </a:moveTo>
                      <a:lnTo>
                        <a:pt x="5309" y="0"/>
                      </a:lnTo>
                      <a:cubicBezTo>
                        <a:pt x="5178" y="58"/>
                        <a:pt x="5004" y="146"/>
                        <a:pt x="4756" y="262"/>
                      </a:cubicBezTo>
                      <a:cubicBezTo>
                        <a:pt x="4480" y="378"/>
                        <a:pt x="4189" y="495"/>
                        <a:pt x="3898" y="567"/>
                      </a:cubicBezTo>
                      <a:cubicBezTo>
                        <a:pt x="3632" y="631"/>
                        <a:pt x="3350" y="672"/>
                        <a:pt x="3070" y="672"/>
                      </a:cubicBezTo>
                      <a:cubicBezTo>
                        <a:pt x="2968" y="672"/>
                        <a:pt x="2865" y="666"/>
                        <a:pt x="2764" y="655"/>
                      </a:cubicBezTo>
                      <a:cubicBezTo>
                        <a:pt x="2357" y="626"/>
                        <a:pt x="1979" y="567"/>
                        <a:pt x="1615" y="524"/>
                      </a:cubicBezTo>
                      <a:cubicBezTo>
                        <a:pt x="1546" y="520"/>
                        <a:pt x="1477" y="519"/>
                        <a:pt x="1407" y="519"/>
                      </a:cubicBezTo>
                      <a:cubicBezTo>
                        <a:pt x="1167" y="519"/>
                        <a:pt x="924" y="540"/>
                        <a:pt x="699" y="596"/>
                      </a:cubicBezTo>
                      <a:cubicBezTo>
                        <a:pt x="495" y="655"/>
                        <a:pt x="291" y="727"/>
                        <a:pt x="117" y="858"/>
                      </a:cubicBezTo>
                      <a:cubicBezTo>
                        <a:pt x="73" y="887"/>
                        <a:pt x="30" y="902"/>
                        <a:pt x="15" y="931"/>
                      </a:cubicBezTo>
                      <a:cubicBezTo>
                        <a:pt x="15" y="945"/>
                        <a:pt x="15" y="945"/>
                        <a:pt x="1" y="960"/>
                      </a:cubicBezTo>
                      <a:cubicBezTo>
                        <a:pt x="44" y="945"/>
                        <a:pt x="73" y="916"/>
                        <a:pt x="131" y="873"/>
                      </a:cubicBezTo>
                      <a:cubicBezTo>
                        <a:pt x="306" y="771"/>
                        <a:pt x="495" y="669"/>
                        <a:pt x="713" y="640"/>
                      </a:cubicBezTo>
                      <a:cubicBezTo>
                        <a:pt x="947" y="596"/>
                        <a:pt x="1180" y="577"/>
                        <a:pt x="1420" y="577"/>
                      </a:cubicBezTo>
                      <a:cubicBezTo>
                        <a:pt x="1494" y="577"/>
                        <a:pt x="1568" y="578"/>
                        <a:pt x="1644" y="582"/>
                      </a:cubicBezTo>
                      <a:cubicBezTo>
                        <a:pt x="1979" y="596"/>
                        <a:pt x="2371" y="669"/>
                        <a:pt x="2764" y="713"/>
                      </a:cubicBezTo>
                      <a:cubicBezTo>
                        <a:pt x="2858" y="720"/>
                        <a:pt x="2954" y="724"/>
                        <a:pt x="3050" y="724"/>
                      </a:cubicBezTo>
                      <a:cubicBezTo>
                        <a:pt x="3337" y="724"/>
                        <a:pt x="3629" y="691"/>
                        <a:pt x="3913" y="626"/>
                      </a:cubicBezTo>
                      <a:cubicBezTo>
                        <a:pt x="4218" y="553"/>
                        <a:pt x="4509" y="436"/>
                        <a:pt x="4786" y="291"/>
                      </a:cubicBezTo>
                      <a:cubicBezTo>
                        <a:pt x="5004" y="204"/>
                        <a:pt x="5164" y="116"/>
                        <a:pt x="5295" y="44"/>
                      </a:cubicBezTo>
                      <a:lnTo>
                        <a:pt x="5309"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4634631" y="2261651"/>
                  <a:ext cx="942057" cy="684936"/>
                </a:xfrm>
                <a:custGeom>
                  <a:rect b="b" l="l" r="r" t="t"/>
                  <a:pathLst>
                    <a:path extrusionOk="0" h="9803" w="13483">
                      <a:moveTo>
                        <a:pt x="13482" y="0"/>
                      </a:moveTo>
                      <a:lnTo>
                        <a:pt x="13453" y="15"/>
                      </a:lnTo>
                      <a:lnTo>
                        <a:pt x="13424" y="58"/>
                      </a:lnTo>
                      <a:cubicBezTo>
                        <a:pt x="13366" y="131"/>
                        <a:pt x="13308" y="175"/>
                        <a:pt x="13264" y="247"/>
                      </a:cubicBezTo>
                      <a:cubicBezTo>
                        <a:pt x="13090" y="524"/>
                        <a:pt x="12944" y="800"/>
                        <a:pt x="12828" y="1091"/>
                      </a:cubicBezTo>
                      <a:cubicBezTo>
                        <a:pt x="12653" y="1455"/>
                        <a:pt x="12508" y="1905"/>
                        <a:pt x="12144" y="2313"/>
                      </a:cubicBezTo>
                      <a:cubicBezTo>
                        <a:pt x="11970" y="2502"/>
                        <a:pt x="11752" y="2676"/>
                        <a:pt x="11519" y="2822"/>
                      </a:cubicBezTo>
                      <a:cubicBezTo>
                        <a:pt x="11257" y="2967"/>
                        <a:pt x="10981" y="3084"/>
                        <a:pt x="10733" y="3214"/>
                      </a:cubicBezTo>
                      <a:cubicBezTo>
                        <a:pt x="10181" y="3447"/>
                        <a:pt x="9643" y="3709"/>
                        <a:pt x="9235" y="4072"/>
                      </a:cubicBezTo>
                      <a:cubicBezTo>
                        <a:pt x="8901" y="4378"/>
                        <a:pt x="8625" y="4785"/>
                        <a:pt x="8436" y="5221"/>
                      </a:cubicBezTo>
                      <a:cubicBezTo>
                        <a:pt x="8334" y="5512"/>
                        <a:pt x="8261" y="5818"/>
                        <a:pt x="8246" y="6138"/>
                      </a:cubicBezTo>
                      <a:lnTo>
                        <a:pt x="8246" y="6327"/>
                      </a:lnTo>
                      <a:lnTo>
                        <a:pt x="8217" y="6327"/>
                      </a:lnTo>
                      <a:cubicBezTo>
                        <a:pt x="7926" y="6487"/>
                        <a:pt x="7607" y="6632"/>
                        <a:pt x="7301" y="6763"/>
                      </a:cubicBezTo>
                      <a:cubicBezTo>
                        <a:pt x="6821" y="6938"/>
                        <a:pt x="6327" y="7083"/>
                        <a:pt x="5847" y="7199"/>
                      </a:cubicBezTo>
                      <a:cubicBezTo>
                        <a:pt x="5279" y="7330"/>
                        <a:pt x="4654" y="7447"/>
                        <a:pt x="4029" y="7592"/>
                      </a:cubicBezTo>
                      <a:cubicBezTo>
                        <a:pt x="3403" y="7723"/>
                        <a:pt x="2807" y="7912"/>
                        <a:pt x="2225" y="8145"/>
                      </a:cubicBezTo>
                      <a:cubicBezTo>
                        <a:pt x="1745" y="8319"/>
                        <a:pt x="1294" y="8581"/>
                        <a:pt x="873" y="8872"/>
                      </a:cubicBezTo>
                      <a:cubicBezTo>
                        <a:pt x="654" y="9047"/>
                        <a:pt x="407" y="9294"/>
                        <a:pt x="189" y="9556"/>
                      </a:cubicBezTo>
                      <a:cubicBezTo>
                        <a:pt x="422" y="9308"/>
                        <a:pt x="684" y="9076"/>
                        <a:pt x="945" y="8887"/>
                      </a:cubicBezTo>
                      <a:cubicBezTo>
                        <a:pt x="1367" y="8596"/>
                        <a:pt x="1818" y="8363"/>
                        <a:pt x="2298" y="8174"/>
                      </a:cubicBezTo>
                      <a:cubicBezTo>
                        <a:pt x="2880" y="7956"/>
                        <a:pt x="3476" y="7781"/>
                        <a:pt x="4072" y="7636"/>
                      </a:cubicBezTo>
                      <a:cubicBezTo>
                        <a:pt x="4727" y="7490"/>
                        <a:pt x="5352" y="7359"/>
                        <a:pt x="5890" y="7214"/>
                      </a:cubicBezTo>
                      <a:cubicBezTo>
                        <a:pt x="6385" y="7112"/>
                        <a:pt x="6879" y="6938"/>
                        <a:pt x="7345" y="6763"/>
                      </a:cubicBezTo>
                      <a:cubicBezTo>
                        <a:pt x="7679" y="6632"/>
                        <a:pt x="7985" y="6487"/>
                        <a:pt x="8276" y="6327"/>
                      </a:cubicBezTo>
                      <a:cubicBezTo>
                        <a:pt x="8363" y="6269"/>
                        <a:pt x="8436" y="6210"/>
                        <a:pt x="8494" y="6181"/>
                      </a:cubicBezTo>
                      <a:cubicBezTo>
                        <a:pt x="8537" y="6167"/>
                        <a:pt x="8552" y="6138"/>
                        <a:pt x="8566" y="6123"/>
                      </a:cubicBezTo>
                      <a:lnTo>
                        <a:pt x="8566" y="6123"/>
                      </a:lnTo>
                      <a:cubicBezTo>
                        <a:pt x="8537" y="6138"/>
                        <a:pt x="8508" y="6167"/>
                        <a:pt x="8479" y="6181"/>
                      </a:cubicBezTo>
                      <a:cubicBezTo>
                        <a:pt x="8421" y="6196"/>
                        <a:pt x="8348" y="6254"/>
                        <a:pt x="8261" y="6312"/>
                      </a:cubicBezTo>
                      <a:cubicBezTo>
                        <a:pt x="8261" y="6254"/>
                        <a:pt x="8261" y="6196"/>
                        <a:pt x="8276" y="6138"/>
                      </a:cubicBezTo>
                      <a:cubicBezTo>
                        <a:pt x="8319" y="5832"/>
                        <a:pt x="8392" y="5527"/>
                        <a:pt x="8494" y="5236"/>
                      </a:cubicBezTo>
                      <a:cubicBezTo>
                        <a:pt x="8683" y="4800"/>
                        <a:pt x="8945" y="4422"/>
                        <a:pt x="9294" y="4102"/>
                      </a:cubicBezTo>
                      <a:cubicBezTo>
                        <a:pt x="9701" y="3767"/>
                        <a:pt x="10224" y="3505"/>
                        <a:pt x="10763" y="3273"/>
                      </a:cubicBezTo>
                      <a:cubicBezTo>
                        <a:pt x="11039" y="3156"/>
                        <a:pt x="11315" y="3011"/>
                        <a:pt x="11562" y="2865"/>
                      </a:cubicBezTo>
                      <a:cubicBezTo>
                        <a:pt x="11810" y="2720"/>
                        <a:pt x="12028" y="2560"/>
                        <a:pt x="12217" y="2342"/>
                      </a:cubicBezTo>
                      <a:cubicBezTo>
                        <a:pt x="12392" y="2167"/>
                        <a:pt x="12537" y="1949"/>
                        <a:pt x="12624" y="1702"/>
                      </a:cubicBezTo>
                      <a:cubicBezTo>
                        <a:pt x="12726" y="1484"/>
                        <a:pt x="12799" y="1295"/>
                        <a:pt x="12871" y="1106"/>
                      </a:cubicBezTo>
                      <a:cubicBezTo>
                        <a:pt x="12988" y="815"/>
                        <a:pt x="13119" y="524"/>
                        <a:pt x="13279" y="277"/>
                      </a:cubicBezTo>
                      <a:cubicBezTo>
                        <a:pt x="13337" y="175"/>
                        <a:pt x="13410" y="87"/>
                        <a:pt x="13482" y="0"/>
                      </a:cubicBezTo>
                      <a:close/>
                      <a:moveTo>
                        <a:pt x="189" y="9556"/>
                      </a:moveTo>
                      <a:lnTo>
                        <a:pt x="189" y="9556"/>
                      </a:lnTo>
                      <a:cubicBezTo>
                        <a:pt x="116" y="9614"/>
                        <a:pt x="73" y="9672"/>
                        <a:pt x="29" y="9745"/>
                      </a:cubicBezTo>
                      <a:cubicBezTo>
                        <a:pt x="29" y="9759"/>
                        <a:pt x="0" y="9774"/>
                        <a:pt x="0" y="9803"/>
                      </a:cubicBezTo>
                      <a:cubicBezTo>
                        <a:pt x="58" y="9730"/>
                        <a:pt x="116" y="9657"/>
                        <a:pt x="189" y="9556"/>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4697584" y="2803558"/>
                  <a:ext cx="381141" cy="190815"/>
                </a:xfrm>
                <a:custGeom>
                  <a:rect b="b" l="l" r="r" t="t"/>
                  <a:pathLst>
                    <a:path extrusionOk="0" h="2731" w="5455">
                      <a:moveTo>
                        <a:pt x="4639" y="1"/>
                      </a:moveTo>
                      <a:cubicBezTo>
                        <a:pt x="4447" y="1"/>
                        <a:pt x="4260" y="38"/>
                        <a:pt x="4088" y="69"/>
                      </a:cubicBezTo>
                      <a:cubicBezTo>
                        <a:pt x="3084" y="258"/>
                        <a:pt x="2124" y="622"/>
                        <a:pt x="1252" y="1145"/>
                      </a:cubicBezTo>
                      <a:cubicBezTo>
                        <a:pt x="1048" y="1276"/>
                        <a:pt x="873" y="1407"/>
                        <a:pt x="684" y="1523"/>
                      </a:cubicBezTo>
                      <a:cubicBezTo>
                        <a:pt x="597" y="1596"/>
                        <a:pt x="510" y="1654"/>
                        <a:pt x="437" y="1727"/>
                      </a:cubicBezTo>
                      <a:cubicBezTo>
                        <a:pt x="379" y="1770"/>
                        <a:pt x="335" y="1800"/>
                        <a:pt x="321" y="1858"/>
                      </a:cubicBezTo>
                      <a:cubicBezTo>
                        <a:pt x="306" y="1916"/>
                        <a:pt x="306" y="1974"/>
                        <a:pt x="321" y="2018"/>
                      </a:cubicBezTo>
                      <a:cubicBezTo>
                        <a:pt x="364" y="2134"/>
                        <a:pt x="452" y="2207"/>
                        <a:pt x="553" y="2221"/>
                      </a:cubicBezTo>
                      <a:cubicBezTo>
                        <a:pt x="602" y="2227"/>
                        <a:pt x="645" y="2231"/>
                        <a:pt x="687" y="2231"/>
                      </a:cubicBezTo>
                      <a:cubicBezTo>
                        <a:pt x="747" y="2231"/>
                        <a:pt x="805" y="2224"/>
                        <a:pt x="873" y="2207"/>
                      </a:cubicBezTo>
                      <a:cubicBezTo>
                        <a:pt x="1048" y="2149"/>
                        <a:pt x="1237" y="2076"/>
                        <a:pt x="1397" y="2003"/>
                      </a:cubicBezTo>
                      <a:cubicBezTo>
                        <a:pt x="1921" y="1785"/>
                        <a:pt x="2430" y="1552"/>
                        <a:pt x="2924" y="1276"/>
                      </a:cubicBezTo>
                      <a:cubicBezTo>
                        <a:pt x="2953" y="1261"/>
                        <a:pt x="2997" y="1218"/>
                        <a:pt x="3055" y="1203"/>
                      </a:cubicBezTo>
                      <a:cubicBezTo>
                        <a:pt x="3084" y="1160"/>
                        <a:pt x="3099" y="1131"/>
                        <a:pt x="3084" y="1072"/>
                      </a:cubicBezTo>
                      <a:cubicBezTo>
                        <a:pt x="3084" y="1000"/>
                        <a:pt x="3026" y="941"/>
                        <a:pt x="2953" y="927"/>
                      </a:cubicBezTo>
                      <a:cubicBezTo>
                        <a:pt x="2945" y="923"/>
                        <a:pt x="2935" y="921"/>
                        <a:pt x="2925" y="921"/>
                      </a:cubicBezTo>
                      <a:cubicBezTo>
                        <a:pt x="2895" y="921"/>
                        <a:pt x="2858" y="935"/>
                        <a:pt x="2837" y="956"/>
                      </a:cubicBezTo>
                      <a:lnTo>
                        <a:pt x="2837" y="956"/>
                      </a:lnTo>
                      <a:cubicBezTo>
                        <a:pt x="2866" y="927"/>
                        <a:pt x="2910" y="927"/>
                        <a:pt x="2939" y="927"/>
                      </a:cubicBezTo>
                      <a:cubicBezTo>
                        <a:pt x="2997" y="956"/>
                        <a:pt x="3026" y="1000"/>
                        <a:pt x="3055" y="1072"/>
                      </a:cubicBezTo>
                      <a:cubicBezTo>
                        <a:pt x="3055" y="1116"/>
                        <a:pt x="3026" y="1145"/>
                        <a:pt x="3011" y="1189"/>
                      </a:cubicBezTo>
                      <a:cubicBezTo>
                        <a:pt x="2982" y="1203"/>
                        <a:pt x="2939" y="1232"/>
                        <a:pt x="2880" y="1261"/>
                      </a:cubicBezTo>
                      <a:cubicBezTo>
                        <a:pt x="2401" y="1509"/>
                        <a:pt x="1891" y="1756"/>
                        <a:pt x="1382" y="1960"/>
                      </a:cubicBezTo>
                      <a:cubicBezTo>
                        <a:pt x="1208" y="2018"/>
                        <a:pt x="1033" y="2090"/>
                        <a:pt x="873" y="2149"/>
                      </a:cubicBezTo>
                      <a:cubicBezTo>
                        <a:pt x="817" y="2173"/>
                        <a:pt x="766" y="2183"/>
                        <a:pt x="716" y="2183"/>
                      </a:cubicBezTo>
                      <a:cubicBezTo>
                        <a:pt x="675" y="2183"/>
                        <a:pt x="636" y="2176"/>
                        <a:pt x="597" y="2163"/>
                      </a:cubicBezTo>
                      <a:cubicBezTo>
                        <a:pt x="510" y="2149"/>
                        <a:pt x="437" y="2076"/>
                        <a:pt x="393" y="1989"/>
                      </a:cubicBezTo>
                      <a:cubicBezTo>
                        <a:pt x="379" y="1945"/>
                        <a:pt x="379" y="1887"/>
                        <a:pt x="393" y="1858"/>
                      </a:cubicBezTo>
                      <a:cubicBezTo>
                        <a:pt x="408" y="1814"/>
                        <a:pt x="452" y="1770"/>
                        <a:pt x="481" y="1741"/>
                      </a:cubicBezTo>
                      <a:cubicBezTo>
                        <a:pt x="583" y="1669"/>
                        <a:pt x="655" y="1625"/>
                        <a:pt x="742" y="1552"/>
                      </a:cubicBezTo>
                      <a:cubicBezTo>
                        <a:pt x="917" y="1421"/>
                        <a:pt x="1106" y="1291"/>
                        <a:pt x="1310" y="1160"/>
                      </a:cubicBezTo>
                      <a:cubicBezTo>
                        <a:pt x="2182" y="636"/>
                        <a:pt x="3128" y="272"/>
                        <a:pt x="4117" y="98"/>
                      </a:cubicBezTo>
                      <a:cubicBezTo>
                        <a:pt x="4309" y="66"/>
                        <a:pt x="4509" y="18"/>
                        <a:pt x="4700" y="18"/>
                      </a:cubicBezTo>
                      <a:cubicBezTo>
                        <a:pt x="4769" y="18"/>
                        <a:pt x="4836" y="24"/>
                        <a:pt x="4902" y="40"/>
                      </a:cubicBezTo>
                      <a:cubicBezTo>
                        <a:pt x="5033" y="54"/>
                        <a:pt x="5135" y="112"/>
                        <a:pt x="5237" y="200"/>
                      </a:cubicBezTo>
                      <a:cubicBezTo>
                        <a:pt x="5324" y="287"/>
                        <a:pt x="5353" y="403"/>
                        <a:pt x="5353" y="534"/>
                      </a:cubicBezTo>
                      <a:cubicBezTo>
                        <a:pt x="5353" y="651"/>
                        <a:pt x="5309" y="767"/>
                        <a:pt x="5237" y="854"/>
                      </a:cubicBezTo>
                      <a:cubicBezTo>
                        <a:pt x="5164" y="941"/>
                        <a:pt x="5062" y="1043"/>
                        <a:pt x="4975" y="1116"/>
                      </a:cubicBezTo>
                      <a:cubicBezTo>
                        <a:pt x="4888" y="1189"/>
                        <a:pt x="4771" y="1261"/>
                        <a:pt x="4684" y="1305"/>
                      </a:cubicBezTo>
                      <a:cubicBezTo>
                        <a:pt x="4582" y="1363"/>
                        <a:pt x="4480" y="1436"/>
                        <a:pt x="4378" y="1494"/>
                      </a:cubicBezTo>
                      <a:cubicBezTo>
                        <a:pt x="3651" y="1887"/>
                        <a:pt x="2880" y="2207"/>
                        <a:pt x="2081" y="2396"/>
                      </a:cubicBezTo>
                      <a:cubicBezTo>
                        <a:pt x="1542" y="2541"/>
                        <a:pt x="990" y="2643"/>
                        <a:pt x="452" y="2687"/>
                      </a:cubicBezTo>
                      <a:cubicBezTo>
                        <a:pt x="248" y="2716"/>
                        <a:pt x="103" y="2716"/>
                        <a:pt x="1" y="2730"/>
                      </a:cubicBezTo>
                      <a:cubicBezTo>
                        <a:pt x="103" y="2730"/>
                        <a:pt x="248" y="2730"/>
                        <a:pt x="452" y="2716"/>
                      </a:cubicBezTo>
                      <a:cubicBezTo>
                        <a:pt x="1019" y="2672"/>
                        <a:pt x="1557" y="2585"/>
                        <a:pt x="2110" y="2440"/>
                      </a:cubicBezTo>
                      <a:cubicBezTo>
                        <a:pt x="2910" y="2236"/>
                        <a:pt x="3680" y="1930"/>
                        <a:pt x="4408" y="1523"/>
                      </a:cubicBezTo>
                      <a:cubicBezTo>
                        <a:pt x="4524" y="1480"/>
                        <a:pt x="4611" y="1407"/>
                        <a:pt x="4728" y="1349"/>
                      </a:cubicBezTo>
                      <a:cubicBezTo>
                        <a:pt x="4829" y="1291"/>
                        <a:pt x="4917" y="1218"/>
                        <a:pt x="5033" y="1145"/>
                      </a:cubicBezTo>
                      <a:cubicBezTo>
                        <a:pt x="5135" y="1072"/>
                        <a:pt x="5207" y="985"/>
                        <a:pt x="5309" y="869"/>
                      </a:cubicBezTo>
                      <a:cubicBezTo>
                        <a:pt x="5397" y="767"/>
                        <a:pt x="5426" y="636"/>
                        <a:pt x="5455" y="505"/>
                      </a:cubicBezTo>
                      <a:cubicBezTo>
                        <a:pt x="5455" y="360"/>
                        <a:pt x="5397" y="243"/>
                        <a:pt x="5309" y="142"/>
                      </a:cubicBezTo>
                      <a:cubicBezTo>
                        <a:pt x="5135" y="112"/>
                        <a:pt x="5033" y="54"/>
                        <a:pt x="4888" y="25"/>
                      </a:cubicBezTo>
                      <a:cubicBezTo>
                        <a:pt x="4804" y="8"/>
                        <a:pt x="4721" y="1"/>
                        <a:pt x="4639"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5349954" y="1898469"/>
                  <a:ext cx="141347" cy="299672"/>
                </a:xfrm>
                <a:custGeom>
                  <a:rect b="b" l="l" r="r" t="t"/>
                  <a:pathLst>
                    <a:path extrusionOk="0" h="4289" w="2023">
                      <a:moveTo>
                        <a:pt x="1156" y="0"/>
                      </a:moveTo>
                      <a:cubicBezTo>
                        <a:pt x="1120" y="0"/>
                        <a:pt x="1087" y="11"/>
                        <a:pt x="1063" y="35"/>
                      </a:cubicBezTo>
                      <a:cubicBezTo>
                        <a:pt x="1005" y="50"/>
                        <a:pt x="961" y="93"/>
                        <a:pt x="932" y="122"/>
                      </a:cubicBezTo>
                      <a:cubicBezTo>
                        <a:pt x="917" y="137"/>
                        <a:pt x="888" y="180"/>
                        <a:pt x="888" y="210"/>
                      </a:cubicBezTo>
                      <a:lnTo>
                        <a:pt x="888" y="253"/>
                      </a:lnTo>
                      <a:cubicBezTo>
                        <a:pt x="888" y="210"/>
                        <a:pt x="917" y="180"/>
                        <a:pt x="932" y="137"/>
                      </a:cubicBezTo>
                      <a:cubicBezTo>
                        <a:pt x="986" y="71"/>
                        <a:pt x="1074" y="39"/>
                        <a:pt x="1157" y="39"/>
                      </a:cubicBezTo>
                      <a:cubicBezTo>
                        <a:pt x="1185" y="39"/>
                        <a:pt x="1212" y="42"/>
                        <a:pt x="1237" y="50"/>
                      </a:cubicBezTo>
                      <a:cubicBezTo>
                        <a:pt x="1426" y="122"/>
                        <a:pt x="1572" y="239"/>
                        <a:pt x="1659" y="399"/>
                      </a:cubicBezTo>
                      <a:cubicBezTo>
                        <a:pt x="1804" y="602"/>
                        <a:pt x="1877" y="835"/>
                        <a:pt x="1906" y="1068"/>
                      </a:cubicBezTo>
                      <a:cubicBezTo>
                        <a:pt x="1950" y="1359"/>
                        <a:pt x="1935" y="1664"/>
                        <a:pt x="1863" y="1955"/>
                      </a:cubicBezTo>
                      <a:cubicBezTo>
                        <a:pt x="1761" y="2289"/>
                        <a:pt x="1659" y="2609"/>
                        <a:pt x="1514" y="2929"/>
                      </a:cubicBezTo>
                      <a:cubicBezTo>
                        <a:pt x="1368" y="3264"/>
                        <a:pt x="1150" y="3598"/>
                        <a:pt x="888" y="3875"/>
                      </a:cubicBezTo>
                      <a:cubicBezTo>
                        <a:pt x="772" y="4020"/>
                        <a:pt x="597" y="4136"/>
                        <a:pt x="423" y="4209"/>
                      </a:cubicBezTo>
                      <a:cubicBezTo>
                        <a:pt x="388" y="4226"/>
                        <a:pt x="352" y="4235"/>
                        <a:pt x="315" y="4235"/>
                      </a:cubicBezTo>
                      <a:cubicBezTo>
                        <a:pt x="260" y="4235"/>
                        <a:pt x="205" y="4215"/>
                        <a:pt x="161" y="4180"/>
                      </a:cubicBezTo>
                      <a:cubicBezTo>
                        <a:pt x="88" y="4107"/>
                        <a:pt x="74" y="4020"/>
                        <a:pt x="74" y="3918"/>
                      </a:cubicBezTo>
                      <a:cubicBezTo>
                        <a:pt x="88" y="3816"/>
                        <a:pt x="117" y="3686"/>
                        <a:pt x="146" y="3584"/>
                      </a:cubicBezTo>
                      <a:cubicBezTo>
                        <a:pt x="190" y="3453"/>
                        <a:pt x="219" y="3366"/>
                        <a:pt x="277" y="3249"/>
                      </a:cubicBezTo>
                      <a:cubicBezTo>
                        <a:pt x="437" y="2828"/>
                        <a:pt x="655" y="2435"/>
                        <a:pt x="917" y="2071"/>
                      </a:cubicBezTo>
                      <a:cubicBezTo>
                        <a:pt x="961" y="1984"/>
                        <a:pt x="1034" y="1911"/>
                        <a:pt x="1106" y="1809"/>
                      </a:cubicBezTo>
                      <a:cubicBezTo>
                        <a:pt x="1168" y="1748"/>
                        <a:pt x="1229" y="1687"/>
                        <a:pt x="1308" y="1687"/>
                      </a:cubicBezTo>
                      <a:cubicBezTo>
                        <a:pt x="1323" y="1687"/>
                        <a:pt x="1338" y="1689"/>
                        <a:pt x="1354" y="1693"/>
                      </a:cubicBezTo>
                      <a:cubicBezTo>
                        <a:pt x="1441" y="1722"/>
                        <a:pt x="1455" y="1839"/>
                        <a:pt x="1455" y="1926"/>
                      </a:cubicBezTo>
                      <a:cubicBezTo>
                        <a:pt x="1455" y="2013"/>
                        <a:pt x="1441" y="2100"/>
                        <a:pt x="1397" y="2202"/>
                      </a:cubicBezTo>
                      <a:cubicBezTo>
                        <a:pt x="1281" y="2653"/>
                        <a:pt x="1034" y="3075"/>
                        <a:pt x="699" y="3395"/>
                      </a:cubicBezTo>
                      <a:cubicBezTo>
                        <a:pt x="699" y="3089"/>
                        <a:pt x="772" y="2798"/>
                        <a:pt x="888" y="2522"/>
                      </a:cubicBezTo>
                      <a:cubicBezTo>
                        <a:pt x="932" y="2449"/>
                        <a:pt x="961" y="2377"/>
                        <a:pt x="1019" y="2304"/>
                      </a:cubicBezTo>
                      <a:cubicBezTo>
                        <a:pt x="1034" y="2289"/>
                        <a:pt x="1063" y="2246"/>
                        <a:pt x="1063" y="2231"/>
                      </a:cubicBezTo>
                      <a:lnTo>
                        <a:pt x="1063" y="2231"/>
                      </a:lnTo>
                      <a:cubicBezTo>
                        <a:pt x="975" y="2318"/>
                        <a:pt x="932" y="2420"/>
                        <a:pt x="874" y="2522"/>
                      </a:cubicBezTo>
                      <a:cubicBezTo>
                        <a:pt x="728" y="2813"/>
                        <a:pt x="655" y="3118"/>
                        <a:pt x="655" y="3453"/>
                      </a:cubicBezTo>
                      <a:lnTo>
                        <a:pt x="655" y="3482"/>
                      </a:lnTo>
                      <a:lnTo>
                        <a:pt x="699" y="3453"/>
                      </a:lnTo>
                      <a:cubicBezTo>
                        <a:pt x="1063" y="3104"/>
                        <a:pt x="1324" y="2668"/>
                        <a:pt x="1455" y="2202"/>
                      </a:cubicBezTo>
                      <a:cubicBezTo>
                        <a:pt x="1470" y="2144"/>
                        <a:pt x="1470" y="2100"/>
                        <a:pt x="1499" y="2057"/>
                      </a:cubicBezTo>
                      <a:cubicBezTo>
                        <a:pt x="1514" y="1998"/>
                        <a:pt x="1514" y="1955"/>
                        <a:pt x="1514" y="1911"/>
                      </a:cubicBezTo>
                      <a:cubicBezTo>
                        <a:pt x="1514" y="1853"/>
                        <a:pt x="1514" y="1795"/>
                        <a:pt x="1499" y="1737"/>
                      </a:cubicBezTo>
                      <a:cubicBezTo>
                        <a:pt x="1464" y="1667"/>
                        <a:pt x="1402" y="1607"/>
                        <a:pt x="1320" y="1607"/>
                      </a:cubicBezTo>
                      <a:cubicBezTo>
                        <a:pt x="1298" y="1607"/>
                        <a:pt x="1276" y="1611"/>
                        <a:pt x="1252" y="1620"/>
                      </a:cubicBezTo>
                      <a:cubicBezTo>
                        <a:pt x="1237" y="1620"/>
                        <a:pt x="1223" y="1635"/>
                        <a:pt x="1208" y="1649"/>
                      </a:cubicBezTo>
                      <a:cubicBezTo>
                        <a:pt x="1165" y="1693"/>
                        <a:pt x="1106" y="1722"/>
                        <a:pt x="1077" y="1766"/>
                      </a:cubicBezTo>
                      <a:cubicBezTo>
                        <a:pt x="1005" y="1853"/>
                        <a:pt x="946" y="1926"/>
                        <a:pt x="874" y="2013"/>
                      </a:cubicBezTo>
                      <a:cubicBezTo>
                        <a:pt x="743" y="2202"/>
                        <a:pt x="626" y="2377"/>
                        <a:pt x="510" y="2580"/>
                      </a:cubicBezTo>
                      <a:cubicBezTo>
                        <a:pt x="408" y="2784"/>
                        <a:pt x="292" y="3002"/>
                        <a:pt x="219" y="3220"/>
                      </a:cubicBezTo>
                      <a:cubicBezTo>
                        <a:pt x="190" y="3322"/>
                        <a:pt x="146" y="3438"/>
                        <a:pt x="88" y="3555"/>
                      </a:cubicBezTo>
                      <a:cubicBezTo>
                        <a:pt x="59" y="3671"/>
                        <a:pt x="16" y="3802"/>
                        <a:pt x="16" y="3918"/>
                      </a:cubicBezTo>
                      <a:cubicBezTo>
                        <a:pt x="1" y="4035"/>
                        <a:pt x="45" y="4166"/>
                        <a:pt x="132" y="4238"/>
                      </a:cubicBezTo>
                      <a:cubicBezTo>
                        <a:pt x="208" y="4267"/>
                        <a:pt x="283" y="4289"/>
                        <a:pt x="359" y="4289"/>
                      </a:cubicBezTo>
                      <a:cubicBezTo>
                        <a:pt x="400" y="4289"/>
                        <a:pt x="440" y="4283"/>
                        <a:pt x="481" y="4267"/>
                      </a:cubicBezTo>
                      <a:cubicBezTo>
                        <a:pt x="583" y="4238"/>
                        <a:pt x="670" y="4180"/>
                        <a:pt x="743" y="4107"/>
                      </a:cubicBezTo>
                      <a:cubicBezTo>
                        <a:pt x="815" y="4035"/>
                        <a:pt x="888" y="3976"/>
                        <a:pt x="961" y="3904"/>
                      </a:cubicBezTo>
                      <a:cubicBezTo>
                        <a:pt x="1223" y="3613"/>
                        <a:pt x="1441" y="3293"/>
                        <a:pt x="1586" y="2944"/>
                      </a:cubicBezTo>
                      <a:cubicBezTo>
                        <a:pt x="1732" y="2638"/>
                        <a:pt x="1834" y="2304"/>
                        <a:pt x="1935" y="1955"/>
                      </a:cubicBezTo>
                      <a:cubicBezTo>
                        <a:pt x="2008" y="1664"/>
                        <a:pt x="2023" y="1359"/>
                        <a:pt x="1964" y="1053"/>
                      </a:cubicBezTo>
                      <a:cubicBezTo>
                        <a:pt x="1935" y="791"/>
                        <a:pt x="1834" y="559"/>
                        <a:pt x="1688" y="355"/>
                      </a:cubicBezTo>
                      <a:cubicBezTo>
                        <a:pt x="1586" y="195"/>
                        <a:pt x="1441" y="64"/>
                        <a:pt x="1252" y="21"/>
                      </a:cubicBezTo>
                      <a:cubicBezTo>
                        <a:pt x="1219" y="7"/>
                        <a:pt x="1186" y="0"/>
                        <a:pt x="1156"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5320539" y="2091938"/>
                  <a:ext cx="90482" cy="231759"/>
                </a:xfrm>
                <a:custGeom>
                  <a:rect b="b" l="l" r="r" t="t"/>
                  <a:pathLst>
                    <a:path extrusionOk="0" h="3317" w="1295">
                      <a:moveTo>
                        <a:pt x="378" y="0"/>
                      </a:moveTo>
                      <a:lnTo>
                        <a:pt x="291" y="146"/>
                      </a:lnTo>
                      <a:cubicBezTo>
                        <a:pt x="262" y="218"/>
                        <a:pt x="233" y="291"/>
                        <a:pt x="204" y="364"/>
                      </a:cubicBezTo>
                      <a:cubicBezTo>
                        <a:pt x="131" y="568"/>
                        <a:pt x="73" y="771"/>
                        <a:pt x="44" y="989"/>
                      </a:cubicBezTo>
                      <a:cubicBezTo>
                        <a:pt x="0" y="1266"/>
                        <a:pt x="44" y="1513"/>
                        <a:pt x="131" y="1775"/>
                      </a:cubicBezTo>
                      <a:cubicBezTo>
                        <a:pt x="189" y="1906"/>
                        <a:pt x="262" y="2007"/>
                        <a:pt x="349" y="2124"/>
                      </a:cubicBezTo>
                      <a:cubicBezTo>
                        <a:pt x="437" y="2211"/>
                        <a:pt x="538" y="2298"/>
                        <a:pt x="626" y="2371"/>
                      </a:cubicBezTo>
                      <a:cubicBezTo>
                        <a:pt x="786" y="2502"/>
                        <a:pt x="946" y="2647"/>
                        <a:pt x="1076" y="2807"/>
                      </a:cubicBezTo>
                      <a:cubicBezTo>
                        <a:pt x="1164" y="2924"/>
                        <a:pt x="1222" y="3040"/>
                        <a:pt x="1266" y="3185"/>
                      </a:cubicBezTo>
                      <a:cubicBezTo>
                        <a:pt x="1266" y="3229"/>
                        <a:pt x="1280" y="3258"/>
                        <a:pt x="1280" y="3316"/>
                      </a:cubicBezTo>
                      <a:lnTo>
                        <a:pt x="1295" y="3287"/>
                      </a:lnTo>
                      <a:lnTo>
                        <a:pt x="1295" y="3185"/>
                      </a:lnTo>
                      <a:cubicBezTo>
                        <a:pt x="1280" y="3040"/>
                        <a:pt x="1222" y="2895"/>
                        <a:pt x="1135" y="2793"/>
                      </a:cubicBezTo>
                      <a:cubicBezTo>
                        <a:pt x="1004" y="2618"/>
                        <a:pt x="844" y="2458"/>
                        <a:pt x="669" y="2327"/>
                      </a:cubicBezTo>
                      <a:cubicBezTo>
                        <a:pt x="480" y="2196"/>
                        <a:pt x="291" y="1993"/>
                        <a:pt x="189" y="1746"/>
                      </a:cubicBezTo>
                      <a:cubicBezTo>
                        <a:pt x="87" y="1513"/>
                        <a:pt x="58" y="1266"/>
                        <a:pt x="87" y="1004"/>
                      </a:cubicBezTo>
                      <a:cubicBezTo>
                        <a:pt x="117" y="800"/>
                        <a:pt x="160" y="582"/>
                        <a:pt x="233" y="393"/>
                      </a:cubicBezTo>
                      <a:cubicBezTo>
                        <a:pt x="291" y="218"/>
                        <a:pt x="349" y="102"/>
                        <a:pt x="378"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5425203" y="1750486"/>
                  <a:ext cx="101661" cy="262222"/>
                </a:xfrm>
                <a:custGeom>
                  <a:rect b="b" l="l" r="r" t="t"/>
                  <a:pathLst>
                    <a:path extrusionOk="0" h="3753" w="1455">
                      <a:moveTo>
                        <a:pt x="29" y="1"/>
                      </a:moveTo>
                      <a:cubicBezTo>
                        <a:pt x="15" y="1"/>
                        <a:pt x="29" y="30"/>
                        <a:pt x="15" y="44"/>
                      </a:cubicBezTo>
                      <a:cubicBezTo>
                        <a:pt x="15" y="73"/>
                        <a:pt x="0" y="117"/>
                        <a:pt x="0" y="175"/>
                      </a:cubicBezTo>
                      <a:cubicBezTo>
                        <a:pt x="0" y="321"/>
                        <a:pt x="29" y="466"/>
                        <a:pt x="131" y="611"/>
                      </a:cubicBezTo>
                      <a:cubicBezTo>
                        <a:pt x="247" y="800"/>
                        <a:pt x="378" y="975"/>
                        <a:pt x="538" y="1135"/>
                      </a:cubicBezTo>
                      <a:cubicBezTo>
                        <a:pt x="713" y="1339"/>
                        <a:pt x="858" y="1557"/>
                        <a:pt x="975" y="1789"/>
                      </a:cubicBezTo>
                      <a:cubicBezTo>
                        <a:pt x="1193" y="2211"/>
                        <a:pt x="1338" y="2677"/>
                        <a:pt x="1396" y="3157"/>
                      </a:cubicBezTo>
                      <a:cubicBezTo>
                        <a:pt x="1455" y="3520"/>
                        <a:pt x="1411" y="3753"/>
                        <a:pt x="1440" y="3753"/>
                      </a:cubicBezTo>
                      <a:cubicBezTo>
                        <a:pt x="1455" y="3695"/>
                        <a:pt x="1455" y="3637"/>
                        <a:pt x="1455" y="3593"/>
                      </a:cubicBezTo>
                      <a:cubicBezTo>
                        <a:pt x="1455" y="3447"/>
                        <a:pt x="1455" y="3302"/>
                        <a:pt x="1440" y="3157"/>
                      </a:cubicBezTo>
                      <a:cubicBezTo>
                        <a:pt x="1382" y="2662"/>
                        <a:pt x="1251" y="2182"/>
                        <a:pt x="1018" y="1746"/>
                      </a:cubicBezTo>
                      <a:cubicBezTo>
                        <a:pt x="887" y="1513"/>
                        <a:pt x="742" y="1295"/>
                        <a:pt x="567" y="1077"/>
                      </a:cubicBezTo>
                      <a:cubicBezTo>
                        <a:pt x="422" y="917"/>
                        <a:pt x="291" y="757"/>
                        <a:pt x="160" y="568"/>
                      </a:cubicBezTo>
                      <a:cubicBezTo>
                        <a:pt x="88" y="437"/>
                        <a:pt x="58" y="321"/>
                        <a:pt x="29" y="175"/>
                      </a:cubicBezTo>
                      <a:cubicBezTo>
                        <a:pt x="29" y="59"/>
                        <a:pt x="44" y="1"/>
                        <a:pt x="29"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5434356" y="1682433"/>
                  <a:ext cx="92508" cy="193121"/>
                </a:xfrm>
                <a:custGeom>
                  <a:rect b="b" l="l" r="r" t="t"/>
                  <a:pathLst>
                    <a:path extrusionOk="0" h="2764" w="1324">
                      <a:moveTo>
                        <a:pt x="0" y="0"/>
                      </a:moveTo>
                      <a:lnTo>
                        <a:pt x="0" y="29"/>
                      </a:lnTo>
                      <a:cubicBezTo>
                        <a:pt x="0" y="73"/>
                        <a:pt x="15" y="102"/>
                        <a:pt x="29" y="131"/>
                      </a:cubicBezTo>
                      <a:cubicBezTo>
                        <a:pt x="87" y="233"/>
                        <a:pt x="175" y="349"/>
                        <a:pt x="262" y="422"/>
                      </a:cubicBezTo>
                      <a:cubicBezTo>
                        <a:pt x="407" y="524"/>
                        <a:pt x="538" y="655"/>
                        <a:pt x="669" y="800"/>
                      </a:cubicBezTo>
                      <a:cubicBezTo>
                        <a:pt x="815" y="960"/>
                        <a:pt x="916" y="1164"/>
                        <a:pt x="1018" y="1367"/>
                      </a:cubicBezTo>
                      <a:cubicBezTo>
                        <a:pt x="1164" y="1745"/>
                        <a:pt x="1265" y="2138"/>
                        <a:pt x="1309" y="2545"/>
                      </a:cubicBezTo>
                      <a:cubicBezTo>
                        <a:pt x="1309" y="2618"/>
                        <a:pt x="1324" y="2691"/>
                        <a:pt x="1324" y="2763"/>
                      </a:cubicBezTo>
                      <a:lnTo>
                        <a:pt x="1324" y="2356"/>
                      </a:lnTo>
                      <a:cubicBezTo>
                        <a:pt x="1280" y="2022"/>
                        <a:pt x="1207" y="1673"/>
                        <a:pt x="1062" y="1338"/>
                      </a:cubicBezTo>
                      <a:cubicBezTo>
                        <a:pt x="989" y="1120"/>
                        <a:pt x="858" y="931"/>
                        <a:pt x="727" y="756"/>
                      </a:cubicBezTo>
                      <a:cubicBezTo>
                        <a:pt x="596" y="640"/>
                        <a:pt x="451" y="509"/>
                        <a:pt x="306" y="393"/>
                      </a:cubicBezTo>
                      <a:cubicBezTo>
                        <a:pt x="218" y="320"/>
                        <a:pt x="116" y="233"/>
                        <a:pt x="44" y="131"/>
                      </a:cubicBezTo>
                      <a:cubicBezTo>
                        <a:pt x="15" y="58"/>
                        <a:pt x="0" y="0"/>
                        <a:pt x="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5476977" y="1636669"/>
                  <a:ext cx="46813" cy="98656"/>
                </a:xfrm>
                <a:custGeom>
                  <a:rect b="b" l="l" r="r" t="t"/>
                  <a:pathLst>
                    <a:path extrusionOk="0" h="1412" w="670">
                      <a:moveTo>
                        <a:pt x="30" y="1"/>
                      </a:moveTo>
                      <a:cubicBezTo>
                        <a:pt x="16" y="59"/>
                        <a:pt x="16" y="102"/>
                        <a:pt x="16" y="161"/>
                      </a:cubicBezTo>
                      <a:cubicBezTo>
                        <a:pt x="1" y="248"/>
                        <a:pt x="16" y="364"/>
                        <a:pt x="59" y="437"/>
                      </a:cubicBezTo>
                      <a:cubicBezTo>
                        <a:pt x="88" y="539"/>
                        <a:pt x="146" y="641"/>
                        <a:pt x="219" y="728"/>
                      </a:cubicBezTo>
                      <a:cubicBezTo>
                        <a:pt x="365" y="902"/>
                        <a:pt x="495" y="1077"/>
                        <a:pt x="568" y="1193"/>
                      </a:cubicBezTo>
                      <a:cubicBezTo>
                        <a:pt x="641" y="1324"/>
                        <a:pt x="655" y="1411"/>
                        <a:pt x="670" y="1411"/>
                      </a:cubicBezTo>
                      <a:cubicBezTo>
                        <a:pt x="670" y="1324"/>
                        <a:pt x="655" y="1251"/>
                        <a:pt x="597" y="1179"/>
                      </a:cubicBezTo>
                      <a:cubicBezTo>
                        <a:pt x="510" y="1004"/>
                        <a:pt x="379" y="830"/>
                        <a:pt x="277" y="684"/>
                      </a:cubicBezTo>
                      <a:cubicBezTo>
                        <a:pt x="205" y="597"/>
                        <a:pt x="161" y="510"/>
                        <a:pt x="117" y="422"/>
                      </a:cubicBezTo>
                      <a:cubicBezTo>
                        <a:pt x="74" y="350"/>
                        <a:pt x="59" y="248"/>
                        <a:pt x="59" y="161"/>
                      </a:cubicBezTo>
                      <a:cubicBezTo>
                        <a:pt x="59" y="102"/>
                        <a:pt x="59" y="59"/>
                        <a:pt x="74"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5464819" y="2210786"/>
                  <a:ext cx="185016" cy="320214"/>
                </a:xfrm>
                <a:custGeom>
                  <a:rect b="b" l="l" r="r" t="t"/>
                  <a:pathLst>
                    <a:path extrusionOk="0" h="4583" w="2648">
                      <a:moveTo>
                        <a:pt x="2647" y="1"/>
                      </a:moveTo>
                      <a:lnTo>
                        <a:pt x="2560" y="74"/>
                      </a:lnTo>
                      <a:cubicBezTo>
                        <a:pt x="2415" y="219"/>
                        <a:pt x="2284" y="379"/>
                        <a:pt x="2153" y="568"/>
                      </a:cubicBezTo>
                      <a:cubicBezTo>
                        <a:pt x="1978" y="815"/>
                        <a:pt x="1804" y="1106"/>
                        <a:pt x="1688" y="1397"/>
                      </a:cubicBezTo>
                      <a:cubicBezTo>
                        <a:pt x="1513" y="1732"/>
                        <a:pt x="1382" y="2095"/>
                        <a:pt x="1208" y="2473"/>
                      </a:cubicBezTo>
                      <a:cubicBezTo>
                        <a:pt x="1048" y="2852"/>
                        <a:pt x="888" y="3215"/>
                        <a:pt x="728" y="3521"/>
                      </a:cubicBezTo>
                      <a:cubicBezTo>
                        <a:pt x="582" y="3797"/>
                        <a:pt x="393" y="4073"/>
                        <a:pt x="219" y="4321"/>
                      </a:cubicBezTo>
                      <a:cubicBezTo>
                        <a:pt x="146" y="4422"/>
                        <a:pt x="73" y="4510"/>
                        <a:pt x="0" y="4582"/>
                      </a:cubicBezTo>
                      <a:lnTo>
                        <a:pt x="160" y="4451"/>
                      </a:lnTo>
                      <a:cubicBezTo>
                        <a:pt x="190" y="4422"/>
                        <a:pt x="233" y="4379"/>
                        <a:pt x="248" y="4321"/>
                      </a:cubicBezTo>
                      <a:cubicBezTo>
                        <a:pt x="408" y="4102"/>
                        <a:pt x="597" y="3855"/>
                        <a:pt x="742" y="3564"/>
                      </a:cubicBezTo>
                      <a:cubicBezTo>
                        <a:pt x="917" y="3215"/>
                        <a:pt x="1091" y="2852"/>
                        <a:pt x="1237" y="2488"/>
                      </a:cubicBezTo>
                      <a:cubicBezTo>
                        <a:pt x="1397" y="2110"/>
                        <a:pt x="1542" y="1746"/>
                        <a:pt x="1702" y="1412"/>
                      </a:cubicBezTo>
                      <a:cubicBezTo>
                        <a:pt x="1833" y="1121"/>
                        <a:pt x="1993" y="859"/>
                        <a:pt x="2168" y="583"/>
                      </a:cubicBezTo>
                      <a:cubicBezTo>
                        <a:pt x="2298" y="394"/>
                        <a:pt x="2429" y="234"/>
                        <a:pt x="2575" y="74"/>
                      </a:cubicBezTo>
                      <a:lnTo>
                        <a:pt x="2647" y="1"/>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5645711" y="2167117"/>
                  <a:ext cx="67145" cy="227706"/>
                </a:xfrm>
                <a:custGeom>
                  <a:rect b="b" l="l" r="r" t="t"/>
                  <a:pathLst>
                    <a:path extrusionOk="0" h="3259" w="961">
                      <a:moveTo>
                        <a:pt x="960" y="1"/>
                      </a:moveTo>
                      <a:lnTo>
                        <a:pt x="786" y="131"/>
                      </a:lnTo>
                      <a:cubicBezTo>
                        <a:pt x="698" y="248"/>
                        <a:pt x="626" y="350"/>
                        <a:pt x="553" y="466"/>
                      </a:cubicBezTo>
                      <a:cubicBezTo>
                        <a:pt x="480" y="582"/>
                        <a:pt x="422" y="713"/>
                        <a:pt x="378" y="859"/>
                      </a:cubicBezTo>
                      <a:cubicBezTo>
                        <a:pt x="349" y="1004"/>
                        <a:pt x="349" y="1164"/>
                        <a:pt x="349" y="1310"/>
                      </a:cubicBezTo>
                      <a:cubicBezTo>
                        <a:pt x="349" y="1484"/>
                        <a:pt x="364" y="1630"/>
                        <a:pt x="378" y="1775"/>
                      </a:cubicBezTo>
                      <a:cubicBezTo>
                        <a:pt x="408" y="1920"/>
                        <a:pt x="378" y="2037"/>
                        <a:pt x="378" y="2182"/>
                      </a:cubicBezTo>
                      <a:cubicBezTo>
                        <a:pt x="364" y="2429"/>
                        <a:pt x="291" y="2662"/>
                        <a:pt x="204" y="2880"/>
                      </a:cubicBezTo>
                      <a:cubicBezTo>
                        <a:pt x="146" y="3011"/>
                        <a:pt x="73" y="3157"/>
                        <a:pt x="0" y="3258"/>
                      </a:cubicBezTo>
                      <a:lnTo>
                        <a:pt x="73" y="3200"/>
                      </a:lnTo>
                      <a:cubicBezTo>
                        <a:pt x="146" y="3098"/>
                        <a:pt x="204" y="2982"/>
                        <a:pt x="262" y="2880"/>
                      </a:cubicBezTo>
                      <a:cubicBezTo>
                        <a:pt x="349" y="2691"/>
                        <a:pt x="422" y="2459"/>
                        <a:pt x="466" y="2211"/>
                      </a:cubicBezTo>
                      <a:cubicBezTo>
                        <a:pt x="480" y="2066"/>
                        <a:pt x="480" y="1920"/>
                        <a:pt x="480" y="1775"/>
                      </a:cubicBezTo>
                      <a:cubicBezTo>
                        <a:pt x="480" y="1630"/>
                        <a:pt x="466" y="1484"/>
                        <a:pt x="437" y="1310"/>
                      </a:cubicBezTo>
                      <a:cubicBezTo>
                        <a:pt x="422" y="1164"/>
                        <a:pt x="437" y="1019"/>
                        <a:pt x="451" y="859"/>
                      </a:cubicBezTo>
                      <a:cubicBezTo>
                        <a:pt x="495" y="728"/>
                        <a:pt x="524" y="582"/>
                        <a:pt x="597" y="481"/>
                      </a:cubicBezTo>
                      <a:cubicBezTo>
                        <a:pt x="698" y="291"/>
                        <a:pt x="815" y="146"/>
                        <a:pt x="960"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5748349" y="2228113"/>
                  <a:ext cx="69171" cy="103687"/>
                </a:xfrm>
                <a:custGeom>
                  <a:rect b="b" l="l" r="r" t="t"/>
                  <a:pathLst>
                    <a:path extrusionOk="0" h="1484" w="990">
                      <a:moveTo>
                        <a:pt x="960" y="0"/>
                      </a:moveTo>
                      <a:cubicBezTo>
                        <a:pt x="902" y="175"/>
                        <a:pt x="829" y="335"/>
                        <a:pt x="727" y="495"/>
                      </a:cubicBezTo>
                      <a:cubicBezTo>
                        <a:pt x="597" y="800"/>
                        <a:pt x="393" y="1076"/>
                        <a:pt x="146" y="1338"/>
                      </a:cubicBezTo>
                      <a:lnTo>
                        <a:pt x="0" y="1484"/>
                      </a:lnTo>
                      <a:lnTo>
                        <a:pt x="58" y="1455"/>
                      </a:lnTo>
                      <a:cubicBezTo>
                        <a:pt x="102" y="1426"/>
                        <a:pt x="131" y="1411"/>
                        <a:pt x="189" y="1353"/>
                      </a:cubicBezTo>
                      <a:cubicBezTo>
                        <a:pt x="451" y="1091"/>
                        <a:pt x="640" y="800"/>
                        <a:pt x="786" y="509"/>
                      </a:cubicBezTo>
                      <a:cubicBezTo>
                        <a:pt x="858" y="364"/>
                        <a:pt x="931" y="204"/>
                        <a:pt x="989" y="58"/>
                      </a:cubicBezTo>
                      <a:cubicBezTo>
                        <a:pt x="975" y="44"/>
                        <a:pt x="975" y="29"/>
                        <a:pt x="96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5829607" y="1813508"/>
                  <a:ext cx="191164" cy="361787"/>
                </a:xfrm>
                <a:custGeom>
                  <a:rect b="b" l="l" r="r" t="t"/>
                  <a:pathLst>
                    <a:path extrusionOk="0" h="5178" w="2736">
                      <a:moveTo>
                        <a:pt x="2706" y="0"/>
                      </a:moveTo>
                      <a:cubicBezTo>
                        <a:pt x="2604" y="175"/>
                        <a:pt x="2473" y="335"/>
                        <a:pt x="2357" y="480"/>
                      </a:cubicBezTo>
                      <a:cubicBezTo>
                        <a:pt x="2095" y="800"/>
                        <a:pt x="1702" y="1120"/>
                        <a:pt x="1295" y="1542"/>
                      </a:cubicBezTo>
                      <a:cubicBezTo>
                        <a:pt x="1106" y="1760"/>
                        <a:pt x="932" y="2007"/>
                        <a:pt x="786" y="2284"/>
                      </a:cubicBezTo>
                      <a:cubicBezTo>
                        <a:pt x="641" y="2575"/>
                        <a:pt x="539" y="2865"/>
                        <a:pt x="437" y="3171"/>
                      </a:cubicBezTo>
                      <a:cubicBezTo>
                        <a:pt x="263" y="3811"/>
                        <a:pt x="175" y="4436"/>
                        <a:pt x="44" y="4989"/>
                      </a:cubicBezTo>
                      <a:cubicBezTo>
                        <a:pt x="30" y="5047"/>
                        <a:pt x="30" y="5120"/>
                        <a:pt x="1" y="5178"/>
                      </a:cubicBezTo>
                      <a:lnTo>
                        <a:pt x="103" y="5032"/>
                      </a:lnTo>
                      <a:lnTo>
                        <a:pt x="103" y="5018"/>
                      </a:lnTo>
                      <a:cubicBezTo>
                        <a:pt x="219" y="4451"/>
                        <a:pt x="321" y="3825"/>
                        <a:pt x="495" y="3214"/>
                      </a:cubicBezTo>
                      <a:cubicBezTo>
                        <a:pt x="583" y="2909"/>
                        <a:pt x="699" y="2618"/>
                        <a:pt x="844" y="2327"/>
                      </a:cubicBezTo>
                      <a:cubicBezTo>
                        <a:pt x="975" y="2051"/>
                        <a:pt x="1150" y="1818"/>
                        <a:pt x="1339" y="1600"/>
                      </a:cubicBezTo>
                      <a:cubicBezTo>
                        <a:pt x="1717" y="1178"/>
                        <a:pt x="2110" y="844"/>
                        <a:pt x="2386" y="524"/>
                      </a:cubicBezTo>
                      <a:cubicBezTo>
                        <a:pt x="2517" y="364"/>
                        <a:pt x="2648" y="189"/>
                        <a:pt x="2735" y="15"/>
                      </a:cubicBezTo>
                      <a:lnTo>
                        <a:pt x="2706"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5892630" y="2210786"/>
                  <a:ext cx="44787" cy="57014"/>
                </a:xfrm>
                <a:custGeom>
                  <a:rect b="b" l="l" r="r" t="t"/>
                  <a:pathLst>
                    <a:path extrusionOk="0" h="816" w="641">
                      <a:moveTo>
                        <a:pt x="640" y="1"/>
                      </a:moveTo>
                      <a:lnTo>
                        <a:pt x="597" y="16"/>
                      </a:lnTo>
                      <a:cubicBezTo>
                        <a:pt x="524" y="176"/>
                        <a:pt x="437" y="350"/>
                        <a:pt x="320" y="495"/>
                      </a:cubicBezTo>
                      <a:cubicBezTo>
                        <a:pt x="233" y="612"/>
                        <a:pt x="131" y="728"/>
                        <a:pt x="0" y="815"/>
                      </a:cubicBezTo>
                      <a:lnTo>
                        <a:pt x="160" y="743"/>
                      </a:lnTo>
                      <a:cubicBezTo>
                        <a:pt x="233" y="670"/>
                        <a:pt x="306" y="597"/>
                        <a:pt x="364" y="525"/>
                      </a:cubicBezTo>
                      <a:cubicBezTo>
                        <a:pt x="495" y="365"/>
                        <a:pt x="582" y="176"/>
                        <a:pt x="640"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5991215" y="2055326"/>
                  <a:ext cx="99635" cy="166780"/>
                </a:xfrm>
                <a:custGeom>
                  <a:rect b="b" l="l" r="r" t="t"/>
                  <a:pathLst>
                    <a:path extrusionOk="0" h="2387" w="1426">
                      <a:moveTo>
                        <a:pt x="1425" y="0"/>
                      </a:moveTo>
                      <a:cubicBezTo>
                        <a:pt x="1417" y="0"/>
                        <a:pt x="1086" y="547"/>
                        <a:pt x="698" y="1193"/>
                      </a:cubicBezTo>
                      <a:cubicBezTo>
                        <a:pt x="291" y="1848"/>
                        <a:pt x="0" y="2386"/>
                        <a:pt x="0" y="2386"/>
                      </a:cubicBezTo>
                      <a:cubicBezTo>
                        <a:pt x="1" y="2386"/>
                        <a:pt x="1" y="2386"/>
                        <a:pt x="2" y="2386"/>
                      </a:cubicBezTo>
                      <a:cubicBezTo>
                        <a:pt x="38" y="2386"/>
                        <a:pt x="354" y="1854"/>
                        <a:pt x="727" y="1208"/>
                      </a:cubicBezTo>
                      <a:cubicBezTo>
                        <a:pt x="1135" y="553"/>
                        <a:pt x="1426" y="1"/>
                        <a:pt x="1426" y="1"/>
                      </a:cubicBezTo>
                      <a:cubicBezTo>
                        <a:pt x="1426" y="1"/>
                        <a:pt x="1426" y="0"/>
                        <a:pt x="1425"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6067443" y="2022837"/>
                  <a:ext cx="44717" cy="117941"/>
                </a:xfrm>
                <a:custGeom>
                  <a:rect b="b" l="l" r="r" t="t"/>
                  <a:pathLst>
                    <a:path extrusionOk="0" h="1688" w="640">
                      <a:moveTo>
                        <a:pt x="640" y="0"/>
                      </a:moveTo>
                      <a:lnTo>
                        <a:pt x="582" y="73"/>
                      </a:lnTo>
                      <a:cubicBezTo>
                        <a:pt x="509" y="218"/>
                        <a:pt x="422" y="480"/>
                        <a:pt x="291" y="815"/>
                      </a:cubicBezTo>
                      <a:cubicBezTo>
                        <a:pt x="189" y="1106"/>
                        <a:pt x="102" y="1397"/>
                        <a:pt x="0" y="1687"/>
                      </a:cubicBezTo>
                      <a:cubicBezTo>
                        <a:pt x="131" y="1411"/>
                        <a:pt x="262" y="1120"/>
                        <a:pt x="349" y="829"/>
                      </a:cubicBezTo>
                      <a:cubicBezTo>
                        <a:pt x="495" y="451"/>
                        <a:pt x="611" y="131"/>
                        <a:pt x="64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5281901" y="2548185"/>
                  <a:ext cx="154552" cy="115914"/>
                </a:xfrm>
                <a:custGeom>
                  <a:rect b="b" l="l" r="r" t="t"/>
                  <a:pathLst>
                    <a:path extrusionOk="0" h="1659" w="2212">
                      <a:moveTo>
                        <a:pt x="1949" y="1"/>
                      </a:moveTo>
                      <a:cubicBezTo>
                        <a:pt x="1542" y="1"/>
                        <a:pt x="1135" y="131"/>
                        <a:pt x="815" y="350"/>
                      </a:cubicBezTo>
                      <a:cubicBezTo>
                        <a:pt x="480" y="582"/>
                        <a:pt x="233" y="917"/>
                        <a:pt x="88" y="1295"/>
                      </a:cubicBezTo>
                      <a:cubicBezTo>
                        <a:pt x="44" y="1411"/>
                        <a:pt x="15" y="1528"/>
                        <a:pt x="1" y="1659"/>
                      </a:cubicBezTo>
                      <a:lnTo>
                        <a:pt x="30" y="1644"/>
                      </a:lnTo>
                      <a:cubicBezTo>
                        <a:pt x="44" y="1528"/>
                        <a:pt x="88" y="1426"/>
                        <a:pt x="131" y="1310"/>
                      </a:cubicBezTo>
                      <a:cubicBezTo>
                        <a:pt x="422" y="568"/>
                        <a:pt x="1150" y="73"/>
                        <a:pt x="1949" y="59"/>
                      </a:cubicBezTo>
                      <a:lnTo>
                        <a:pt x="2182" y="59"/>
                      </a:lnTo>
                      <a:lnTo>
                        <a:pt x="2211" y="30"/>
                      </a:lnTo>
                      <a:cubicBezTo>
                        <a:pt x="2124" y="1"/>
                        <a:pt x="2051" y="1"/>
                        <a:pt x="1949"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4784990" y="2161039"/>
                  <a:ext cx="519344" cy="666700"/>
                </a:xfrm>
                <a:custGeom>
                  <a:rect b="b" l="l" r="r" t="t"/>
                  <a:pathLst>
                    <a:path extrusionOk="0" h="9542" w="7433">
                      <a:moveTo>
                        <a:pt x="7433" y="0"/>
                      </a:moveTo>
                      <a:lnTo>
                        <a:pt x="7389" y="73"/>
                      </a:lnTo>
                      <a:cubicBezTo>
                        <a:pt x="7287" y="495"/>
                        <a:pt x="7243" y="931"/>
                        <a:pt x="7273" y="1382"/>
                      </a:cubicBezTo>
                      <a:cubicBezTo>
                        <a:pt x="7287" y="1717"/>
                        <a:pt x="7302" y="2051"/>
                        <a:pt x="7331" y="2444"/>
                      </a:cubicBezTo>
                      <a:cubicBezTo>
                        <a:pt x="7345" y="2836"/>
                        <a:pt x="7331" y="3244"/>
                        <a:pt x="7243" y="3636"/>
                      </a:cubicBezTo>
                      <a:cubicBezTo>
                        <a:pt x="7083" y="4553"/>
                        <a:pt x="6662" y="5382"/>
                        <a:pt x="6065" y="6094"/>
                      </a:cubicBezTo>
                      <a:cubicBezTo>
                        <a:pt x="5760" y="6458"/>
                        <a:pt x="5396" y="6763"/>
                        <a:pt x="4989" y="7025"/>
                      </a:cubicBezTo>
                      <a:cubicBezTo>
                        <a:pt x="4611" y="7258"/>
                        <a:pt x="4233" y="7461"/>
                        <a:pt x="3811" y="7621"/>
                      </a:cubicBezTo>
                      <a:cubicBezTo>
                        <a:pt x="3418" y="7781"/>
                        <a:pt x="3026" y="7898"/>
                        <a:pt x="2691" y="8014"/>
                      </a:cubicBezTo>
                      <a:cubicBezTo>
                        <a:pt x="2328" y="8145"/>
                        <a:pt x="1993" y="8261"/>
                        <a:pt x="1702" y="8378"/>
                      </a:cubicBezTo>
                      <a:cubicBezTo>
                        <a:pt x="1237" y="8567"/>
                        <a:pt x="800" y="8843"/>
                        <a:pt x="393" y="9148"/>
                      </a:cubicBezTo>
                      <a:cubicBezTo>
                        <a:pt x="320" y="9207"/>
                        <a:pt x="262" y="9250"/>
                        <a:pt x="219" y="9308"/>
                      </a:cubicBezTo>
                      <a:lnTo>
                        <a:pt x="88" y="9439"/>
                      </a:lnTo>
                      <a:lnTo>
                        <a:pt x="15" y="9512"/>
                      </a:lnTo>
                      <a:cubicBezTo>
                        <a:pt x="15" y="9512"/>
                        <a:pt x="1" y="9527"/>
                        <a:pt x="1" y="9541"/>
                      </a:cubicBezTo>
                      <a:cubicBezTo>
                        <a:pt x="1" y="9541"/>
                        <a:pt x="15" y="9541"/>
                        <a:pt x="30" y="9527"/>
                      </a:cubicBezTo>
                      <a:lnTo>
                        <a:pt x="102" y="9454"/>
                      </a:lnTo>
                      <a:lnTo>
                        <a:pt x="233" y="9323"/>
                      </a:lnTo>
                      <a:cubicBezTo>
                        <a:pt x="291" y="9279"/>
                        <a:pt x="364" y="9236"/>
                        <a:pt x="408" y="9178"/>
                      </a:cubicBezTo>
                      <a:cubicBezTo>
                        <a:pt x="815" y="8872"/>
                        <a:pt x="1251" y="8625"/>
                        <a:pt x="1717" y="8436"/>
                      </a:cubicBezTo>
                      <a:cubicBezTo>
                        <a:pt x="2008" y="8305"/>
                        <a:pt x="2357" y="8203"/>
                        <a:pt x="2706" y="8072"/>
                      </a:cubicBezTo>
                      <a:cubicBezTo>
                        <a:pt x="3069" y="7941"/>
                        <a:pt x="3447" y="7840"/>
                        <a:pt x="3855" y="7680"/>
                      </a:cubicBezTo>
                      <a:cubicBezTo>
                        <a:pt x="4262" y="7505"/>
                        <a:pt x="4669" y="7316"/>
                        <a:pt x="5047" y="7069"/>
                      </a:cubicBezTo>
                      <a:cubicBezTo>
                        <a:pt x="5455" y="6821"/>
                        <a:pt x="5818" y="6487"/>
                        <a:pt x="6124" y="6123"/>
                      </a:cubicBezTo>
                      <a:cubicBezTo>
                        <a:pt x="6720" y="5425"/>
                        <a:pt x="7142" y="4567"/>
                        <a:pt x="7302" y="3651"/>
                      </a:cubicBezTo>
                      <a:cubicBezTo>
                        <a:pt x="7374" y="3258"/>
                        <a:pt x="7389" y="2851"/>
                        <a:pt x="7374" y="2458"/>
                      </a:cubicBezTo>
                      <a:cubicBezTo>
                        <a:pt x="7360" y="2080"/>
                        <a:pt x="7345" y="1731"/>
                        <a:pt x="7331" y="1397"/>
                      </a:cubicBezTo>
                      <a:cubicBezTo>
                        <a:pt x="7287" y="931"/>
                        <a:pt x="7331" y="451"/>
                        <a:pt x="7433"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4629531" y="2429267"/>
                  <a:ext cx="474627" cy="434032"/>
                </a:xfrm>
                <a:custGeom>
                  <a:rect b="b" l="l" r="r" t="t"/>
                  <a:pathLst>
                    <a:path extrusionOk="0" h="6212" w="6793">
                      <a:moveTo>
                        <a:pt x="6691" y="1"/>
                      </a:moveTo>
                      <a:lnTo>
                        <a:pt x="6676" y="15"/>
                      </a:lnTo>
                      <a:cubicBezTo>
                        <a:pt x="6691" y="88"/>
                        <a:pt x="6720" y="161"/>
                        <a:pt x="6720" y="234"/>
                      </a:cubicBezTo>
                      <a:cubicBezTo>
                        <a:pt x="6749" y="597"/>
                        <a:pt x="6661" y="961"/>
                        <a:pt x="6443" y="1266"/>
                      </a:cubicBezTo>
                      <a:cubicBezTo>
                        <a:pt x="6298" y="1470"/>
                        <a:pt x="6138" y="1659"/>
                        <a:pt x="5934" y="1804"/>
                      </a:cubicBezTo>
                      <a:cubicBezTo>
                        <a:pt x="5702" y="1964"/>
                        <a:pt x="5454" y="2110"/>
                        <a:pt x="5193" y="2241"/>
                      </a:cubicBezTo>
                      <a:cubicBezTo>
                        <a:pt x="4640" y="2488"/>
                        <a:pt x="3971" y="2677"/>
                        <a:pt x="3375" y="3041"/>
                      </a:cubicBezTo>
                      <a:cubicBezTo>
                        <a:pt x="2793" y="3375"/>
                        <a:pt x="2298" y="3841"/>
                        <a:pt x="1891" y="4364"/>
                      </a:cubicBezTo>
                      <a:cubicBezTo>
                        <a:pt x="1731" y="4597"/>
                        <a:pt x="1571" y="4859"/>
                        <a:pt x="1440" y="5106"/>
                      </a:cubicBezTo>
                      <a:cubicBezTo>
                        <a:pt x="1338" y="5339"/>
                        <a:pt x="1222" y="5557"/>
                        <a:pt x="1077" y="5760"/>
                      </a:cubicBezTo>
                      <a:cubicBezTo>
                        <a:pt x="1011" y="5863"/>
                        <a:pt x="915" y="5961"/>
                        <a:pt x="805" y="6036"/>
                      </a:cubicBezTo>
                      <a:lnTo>
                        <a:pt x="805" y="6036"/>
                      </a:lnTo>
                      <a:cubicBezTo>
                        <a:pt x="927" y="5959"/>
                        <a:pt x="1030" y="5856"/>
                        <a:pt x="1120" y="5746"/>
                      </a:cubicBezTo>
                      <a:cubicBezTo>
                        <a:pt x="1266" y="5542"/>
                        <a:pt x="1382" y="5309"/>
                        <a:pt x="1498" y="5091"/>
                      </a:cubicBezTo>
                      <a:cubicBezTo>
                        <a:pt x="1629" y="4830"/>
                        <a:pt x="1789" y="4582"/>
                        <a:pt x="1949" y="4364"/>
                      </a:cubicBezTo>
                      <a:cubicBezTo>
                        <a:pt x="2356" y="3841"/>
                        <a:pt x="2836" y="3404"/>
                        <a:pt x="3404" y="3055"/>
                      </a:cubicBezTo>
                      <a:cubicBezTo>
                        <a:pt x="4000" y="2692"/>
                        <a:pt x="4654" y="2503"/>
                        <a:pt x="5222" y="2255"/>
                      </a:cubicBezTo>
                      <a:cubicBezTo>
                        <a:pt x="5498" y="2139"/>
                        <a:pt x="5745" y="1979"/>
                        <a:pt x="5963" y="1819"/>
                      </a:cubicBezTo>
                      <a:cubicBezTo>
                        <a:pt x="6167" y="1673"/>
                        <a:pt x="6341" y="1470"/>
                        <a:pt x="6501" y="1266"/>
                      </a:cubicBezTo>
                      <a:cubicBezTo>
                        <a:pt x="6691" y="961"/>
                        <a:pt x="6792" y="583"/>
                        <a:pt x="6749" y="219"/>
                      </a:cubicBezTo>
                      <a:lnTo>
                        <a:pt x="6691" y="1"/>
                      </a:lnTo>
                      <a:close/>
                      <a:moveTo>
                        <a:pt x="805" y="6036"/>
                      </a:moveTo>
                      <a:lnTo>
                        <a:pt x="805" y="6036"/>
                      </a:lnTo>
                      <a:cubicBezTo>
                        <a:pt x="749" y="6071"/>
                        <a:pt x="689" y="6101"/>
                        <a:pt x="626" y="6124"/>
                      </a:cubicBezTo>
                      <a:cubicBezTo>
                        <a:pt x="510" y="6170"/>
                        <a:pt x="385" y="6189"/>
                        <a:pt x="251" y="6202"/>
                      </a:cubicBezTo>
                      <a:lnTo>
                        <a:pt x="251" y="6202"/>
                      </a:lnTo>
                      <a:cubicBezTo>
                        <a:pt x="215" y="6202"/>
                        <a:pt x="180" y="6200"/>
                        <a:pt x="146" y="6197"/>
                      </a:cubicBezTo>
                      <a:cubicBezTo>
                        <a:pt x="102" y="6182"/>
                        <a:pt x="58" y="6182"/>
                        <a:pt x="0" y="6139"/>
                      </a:cubicBezTo>
                      <a:lnTo>
                        <a:pt x="0" y="6139"/>
                      </a:lnTo>
                      <a:lnTo>
                        <a:pt x="29" y="6182"/>
                      </a:lnTo>
                      <a:cubicBezTo>
                        <a:pt x="58" y="6197"/>
                        <a:pt x="102" y="6211"/>
                        <a:pt x="146" y="6211"/>
                      </a:cubicBezTo>
                      <a:cubicBezTo>
                        <a:pt x="181" y="6208"/>
                        <a:pt x="217" y="6205"/>
                        <a:pt x="251" y="6202"/>
                      </a:cubicBezTo>
                      <a:lnTo>
                        <a:pt x="251" y="6202"/>
                      </a:lnTo>
                      <a:cubicBezTo>
                        <a:pt x="252" y="6202"/>
                        <a:pt x="252" y="6202"/>
                        <a:pt x="253" y="6202"/>
                      </a:cubicBezTo>
                      <a:cubicBezTo>
                        <a:pt x="372" y="6202"/>
                        <a:pt x="500" y="6183"/>
                        <a:pt x="611" y="6139"/>
                      </a:cubicBezTo>
                      <a:cubicBezTo>
                        <a:pt x="678" y="6113"/>
                        <a:pt x="744" y="6078"/>
                        <a:pt x="805" y="6036"/>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4578736" y="2392726"/>
                  <a:ext cx="121993" cy="429910"/>
                </a:xfrm>
                <a:custGeom>
                  <a:rect b="b" l="l" r="r" t="t"/>
                  <a:pathLst>
                    <a:path extrusionOk="0" h="6153" w="1746">
                      <a:moveTo>
                        <a:pt x="0" y="0"/>
                      </a:moveTo>
                      <a:cubicBezTo>
                        <a:pt x="73" y="233"/>
                        <a:pt x="175" y="451"/>
                        <a:pt x="291" y="669"/>
                      </a:cubicBezTo>
                      <a:cubicBezTo>
                        <a:pt x="466" y="960"/>
                        <a:pt x="698" y="1280"/>
                        <a:pt x="945" y="1644"/>
                      </a:cubicBezTo>
                      <a:cubicBezTo>
                        <a:pt x="1207" y="2007"/>
                        <a:pt x="1454" y="2429"/>
                        <a:pt x="1585" y="2924"/>
                      </a:cubicBezTo>
                      <a:cubicBezTo>
                        <a:pt x="1702" y="3389"/>
                        <a:pt x="1716" y="3869"/>
                        <a:pt x="1585" y="4334"/>
                      </a:cubicBezTo>
                      <a:cubicBezTo>
                        <a:pt x="1498" y="4727"/>
                        <a:pt x="1338" y="5091"/>
                        <a:pt x="1120" y="5411"/>
                      </a:cubicBezTo>
                      <a:cubicBezTo>
                        <a:pt x="975" y="5629"/>
                        <a:pt x="785" y="5832"/>
                        <a:pt x="582" y="6007"/>
                      </a:cubicBezTo>
                      <a:cubicBezTo>
                        <a:pt x="517" y="6061"/>
                        <a:pt x="469" y="6106"/>
                        <a:pt x="436" y="6133"/>
                      </a:cubicBezTo>
                      <a:lnTo>
                        <a:pt x="436" y="6133"/>
                      </a:lnTo>
                      <a:cubicBezTo>
                        <a:pt x="480" y="6114"/>
                        <a:pt x="546" y="6075"/>
                        <a:pt x="611" y="6036"/>
                      </a:cubicBezTo>
                      <a:cubicBezTo>
                        <a:pt x="829" y="5862"/>
                        <a:pt x="1004" y="5673"/>
                        <a:pt x="1149" y="5454"/>
                      </a:cubicBezTo>
                      <a:cubicBezTo>
                        <a:pt x="1382" y="5120"/>
                        <a:pt x="1556" y="4756"/>
                        <a:pt x="1644" y="4378"/>
                      </a:cubicBezTo>
                      <a:cubicBezTo>
                        <a:pt x="1745" y="3898"/>
                        <a:pt x="1745" y="3389"/>
                        <a:pt x="1644" y="2924"/>
                      </a:cubicBezTo>
                      <a:cubicBezTo>
                        <a:pt x="1513" y="2415"/>
                        <a:pt x="1236" y="1993"/>
                        <a:pt x="989" y="1615"/>
                      </a:cubicBezTo>
                      <a:cubicBezTo>
                        <a:pt x="727" y="1222"/>
                        <a:pt x="495" y="917"/>
                        <a:pt x="335" y="626"/>
                      </a:cubicBezTo>
                      <a:cubicBezTo>
                        <a:pt x="218" y="437"/>
                        <a:pt x="116" y="233"/>
                        <a:pt x="44" y="29"/>
                      </a:cubicBezTo>
                      <a:lnTo>
                        <a:pt x="0" y="0"/>
                      </a:lnTo>
                      <a:close/>
                      <a:moveTo>
                        <a:pt x="436" y="6133"/>
                      </a:moveTo>
                      <a:cubicBezTo>
                        <a:pt x="431" y="6135"/>
                        <a:pt x="426" y="6136"/>
                        <a:pt x="422" y="6138"/>
                      </a:cubicBezTo>
                      <a:lnTo>
                        <a:pt x="407" y="6152"/>
                      </a:lnTo>
                      <a:cubicBezTo>
                        <a:pt x="415" y="6149"/>
                        <a:pt x="425" y="6142"/>
                        <a:pt x="436" y="6133"/>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4419154" y="2159991"/>
                  <a:ext cx="57992" cy="391342"/>
                </a:xfrm>
                <a:custGeom>
                  <a:rect b="b" l="l" r="r" t="t"/>
                  <a:pathLst>
                    <a:path extrusionOk="0" h="5601" w="830">
                      <a:moveTo>
                        <a:pt x="612" y="1"/>
                      </a:moveTo>
                      <a:cubicBezTo>
                        <a:pt x="612" y="161"/>
                        <a:pt x="641" y="364"/>
                        <a:pt x="641" y="597"/>
                      </a:cubicBezTo>
                      <a:cubicBezTo>
                        <a:pt x="670" y="1164"/>
                        <a:pt x="713" y="1906"/>
                        <a:pt x="742" y="2735"/>
                      </a:cubicBezTo>
                      <a:cubicBezTo>
                        <a:pt x="757" y="3142"/>
                        <a:pt x="757" y="3520"/>
                        <a:pt x="713" y="3928"/>
                      </a:cubicBezTo>
                      <a:cubicBezTo>
                        <a:pt x="670" y="4248"/>
                        <a:pt x="582" y="4553"/>
                        <a:pt x="466" y="4858"/>
                      </a:cubicBezTo>
                      <a:cubicBezTo>
                        <a:pt x="379" y="5048"/>
                        <a:pt x="277" y="5237"/>
                        <a:pt x="146" y="5411"/>
                      </a:cubicBezTo>
                      <a:cubicBezTo>
                        <a:pt x="132" y="5455"/>
                        <a:pt x="102" y="5469"/>
                        <a:pt x="88" y="5484"/>
                      </a:cubicBezTo>
                      <a:lnTo>
                        <a:pt x="88" y="5513"/>
                      </a:lnTo>
                      <a:lnTo>
                        <a:pt x="73" y="5513"/>
                      </a:lnTo>
                      <a:cubicBezTo>
                        <a:pt x="30" y="5542"/>
                        <a:pt x="15" y="5557"/>
                        <a:pt x="1" y="5600"/>
                      </a:cubicBezTo>
                      <a:cubicBezTo>
                        <a:pt x="15" y="5600"/>
                        <a:pt x="30" y="5586"/>
                        <a:pt x="59" y="5557"/>
                      </a:cubicBezTo>
                      <a:lnTo>
                        <a:pt x="175" y="5440"/>
                      </a:lnTo>
                      <a:cubicBezTo>
                        <a:pt x="321" y="5266"/>
                        <a:pt x="437" y="5077"/>
                        <a:pt x="524" y="4873"/>
                      </a:cubicBezTo>
                      <a:cubicBezTo>
                        <a:pt x="655" y="4582"/>
                        <a:pt x="742" y="4248"/>
                        <a:pt x="786" y="3942"/>
                      </a:cubicBezTo>
                      <a:cubicBezTo>
                        <a:pt x="830" y="3535"/>
                        <a:pt x="830" y="3157"/>
                        <a:pt x="815" y="2764"/>
                      </a:cubicBezTo>
                      <a:cubicBezTo>
                        <a:pt x="786" y="1921"/>
                        <a:pt x="728" y="1164"/>
                        <a:pt x="684" y="612"/>
                      </a:cubicBezTo>
                      <a:lnTo>
                        <a:pt x="655" y="73"/>
                      </a:lnTo>
                      <a:lnTo>
                        <a:pt x="612" y="1"/>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4300306" y="1998872"/>
                  <a:ext cx="130098" cy="309594"/>
                </a:xfrm>
                <a:custGeom>
                  <a:rect b="b" l="l" r="r" t="t"/>
                  <a:pathLst>
                    <a:path extrusionOk="0" h="4431" w="1862">
                      <a:moveTo>
                        <a:pt x="107" y="0"/>
                      </a:moveTo>
                      <a:cubicBezTo>
                        <a:pt x="73" y="0"/>
                        <a:pt x="37" y="3"/>
                        <a:pt x="0" y="9"/>
                      </a:cubicBezTo>
                      <a:cubicBezTo>
                        <a:pt x="102" y="9"/>
                        <a:pt x="189" y="38"/>
                        <a:pt x="276" y="67"/>
                      </a:cubicBezTo>
                      <a:cubicBezTo>
                        <a:pt x="509" y="154"/>
                        <a:pt x="727" y="300"/>
                        <a:pt x="902" y="503"/>
                      </a:cubicBezTo>
                      <a:cubicBezTo>
                        <a:pt x="1425" y="1158"/>
                        <a:pt x="1731" y="1958"/>
                        <a:pt x="1774" y="2801"/>
                      </a:cubicBezTo>
                      <a:cubicBezTo>
                        <a:pt x="1803" y="3252"/>
                        <a:pt x="1760" y="3718"/>
                        <a:pt x="1629" y="4154"/>
                      </a:cubicBezTo>
                      <a:cubicBezTo>
                        <a:pt x="1614" y="4212"/>
                        <a:pt x="1614" y="4256"/>
                        <a:pt x="1571" y="4299"/>
                      </a:cubicBezTo>
                      <a:cubicBezTo>
                        <a:pt x="1556" y="4343"/>
                        <a:pt x="1513" y="4372"/>
                        <a:pt x="1484" y="4372"/>
                      </a:cubicBezTo>
                      <a:cubicBezTo>
                        <a:pt x="1440" y="4372"/>
                        <a:pt x="1411" y="4357"/>
                        <a:pt x="1396" y="4299"/>
                      </a:cubicBezTo>
                      <a:cubicBezTo>
                        <a:pt x="1367" y="4270"/>
                        <a:pt x="1353" y="4227"/>
                        <a:pt x="1338" y="4168"/>
                      </a:cubicBezTo>
                      <a:cubicBezTo>
                        <a:pt x="1294" y="4008"/>
                        <a:pt x="1280" y="3834"/>
                        <a:pt x="1265" y="3659"/>
                      </a:cubicBezTo>
                      <a:cubicBezTo>
                        <a:pt x="1251" y="3412"/>
                        <a:pt x="1251" y="3165"/>
                        <a:pt x="1280" y="2903"/>
                      </a:cubicBezTo>
                      <a:cubicBezTo>
                        <a:pt x="1294" y="2816"/>
                        <a:pt x="1294" y="2758"/>
                        <a:pt x="1294" y="2699"/>
                      </a:cubicBezTo>
                      <a:lnTo>
                        <a:pt x="1294" y="2627"/>
                      </a:lnTo>
                      <a:cubicBezTo>
                        <a:pt x="1294" y="2641"/>
                        <a:pt x="1280" y="2685"/>
                        <a:pt x="1280" y="2699"/>
                      </a:cubicBezTo>
                      <a:cubicBezTo>
                        <a:pt x="1265" y="2758"/>
                        <a:pt x="1265" y="2830"/>
                        <a:pt x="1236" y="2903"/>
                      </a:cubicBezTo>
                      <a:cubicBezTo>
                        <a:pt x="1207" y="3150"/>
                        <a:pt x="1193" y="3412"/>
                        <a:pt x="1207" y="3659"/>
                      </a:cubicBezTo>
                      <a:cubicBezTo>
                        <a:pt x="1222" y="3848"/>
                        <a:pt x="1236" y="4008"/>
                        <a:pt x="1280" y="4197"/>
                      </a:cubicBezTo>
                      <a:cubicBezTo>
                        <a:pt x="1294" y="4241"/>
                        <a:pt x="1324" y="4285"/>
                        <a:pt x="1338" y="4343"/>
                      </a:cubicBezTo>
                      <a:cubicBezTo>
                        <a:pt x="1367" y="4387"/>
                        <a:pt x="1425" y="4430"/>
                        <a:pt x="1484" y="4430"/>
                      </a:cubicBezTo>
                      <a:cubicBezTo>
                        <a:pt x="1527" y="4430"/>
                        <a:pt x="1585" y="4387"/>
                        <a:pt x="1629" y="4343"/>
                      </a:cubicBezTo>
                      <a:cubicBezTo>
                        <a:pt x="1644" y="4285"/>
                        <a:pt x="1658" y="4227"/>
                        <a:pt x="1673" y="4197"/>
                      </a:cubicBezTo>
                      <a:cubicBezTo>
                        <a:pt x="1803" y="3732"/>
                        <a:pt x="1862" y="3281"/>
                        <a:pt x="1847" y="2816"/>
                      </a:cubicBezTo>
                      <a:cubicBezTo>
                        <a:pt x="1774" y="1929"/>
                        <a:pt x="1454" y="1100"/>
                        <a:pt x="916" y="445"/>
                      </a:cubicBezTo>
                      <a:cubicBezTo>
                        <a:pt x="756" y="256"/>
                        <a:pt x="538" y="111"/>
                        <a:pt x="276" y="38"/>
                      </a:cubicBezTo>
                      <a:cubicBezTo>
                        <a:pt x="221" y="10"/>
                        <a:pt x="166" y="0"/>
                        <a:pt x="107"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4245389" y="1869404"/>
                  <a:ext cx="134220" cy="128072"/>
                </a:xfrm>
                <a:custGeom>
                  <a:rect b="b" l="l" r="r" t="t"/>
                  <a:pathLst>
                    <a:path extrusionOk="0" h="1833" w="1921">
                      <a:moveTo>
                        <a:pt x="1" y="0"/>
                      </a:moveTo>
                      <a:lnTo>
                        <a:pt x="1" y="29"/>
                      </a:lnTo>
                      <a:cubicBezTo>
                        <a:pt x="44" y="73"/>
                        <a:pt x="117" y="117"/>
                        <a:pt x="219" y="189"/>
                      </a:cubicBezTo>
                      <a:cubicBezTo>
                        <a:pt x="408" y="364"/>
                        <a:pt x="699" y="582"/>
                        <a:pt x="1033" y="815"/>
                      </a:cubicBezTo>
                      <a:cubicBezTo>
                        <a:pt x="1193" y="946"/>
                        <a:pt x="1339" y="1033"/>
                        <a:pt x="1470" y="1135"/>
                      </a:cubicBezTo>
                      <a:cubicBezTo>
                        <a:pt x="1571" y="1236"/>
                        <a:pt x="1688" y="1338"/>
                        <a:pt x="1775" y="1455"/>
                      </a:cubicBezTo>
                      <a:cubicBezTo>
                        <a:pt x="1848" y="1556"/>
                        <a:pt x="1906" y="1687"/>
                        <a:pt x="1920" y="1833"/>
                      </a:cubicBezTo>
                      <a:lnTo>
                        <a:pt x="1920" y="1789"/>
                      </a:lnTo>
                      <a:lnTo>
                        <a:pt x="1920" y="1702"/>
                      </a:lnTo>
                      <a:cubicBezTo>
                        <a:pt x="1920" y="1687"/>
                        <a:pt x="1920" y="1644"/>
                        <a:pt x="1906" y="1629"/>
                      </a:cubicBezTo>
                      <a:lnTo>
                        <a:pt x="1891" y="1556"/>
                      </a:lnTo>
                      <a:cubicBezTo>
                        <a:pt x="1862" y="1498"/>
                        <a:pt x="1848" y="1469"/>
                        <a:pt x="1819" y="1411"/>
                      </a:cubicBezTo>
                      <a:cubicBezTo>
                        <a:pt x="1717" y="1280"/>
                        <a:pt x="1630" y="1178"/>
                        <a:pt x="1499" y="1062"/>
                      </a:cubicBezTo>
                      <a:cubicBezTo>
                        <a:pt x="1382" y="960"/>
                        <a:pt x="1208" y="844"/>
                        <a:pt x="1062" y="742"/>
                      </a:cubicBezTo>
                      <a:cubicBezTo>
                        <a:pt x="742" y="509"/>
                        <a:pt x="452" y="306"/>
                        <a:pt x="248" y="160"/>
                      </a:cubicBezTo>
                      <a:cubicBezTo>
                        <a:pt x="146" y="87"/>
                        <a:pt x="73" y="29"/>
                        <a:pt x="1"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4222053" y="1728128"/>
                  <a:ext cx="131146" cy="173837"/>
                </a:xfrm>
                <a:custGeom>
                  <a:rect b="b" l="l" r="r" t="t"/>
                  <a:pathLst>
                    <a:path extrusionOk="0" h="2488" w="1877">
                      <a:moveTo>
                        <a:pt x="0" y="1"/>
                      </a:moveTo>
                      <a:lnTo>
                        <a:pt x="0" y="15"/>
                      </a:lnTo>
                      <a:cubicBezTo>
                        <a:pt x="131" y="102"/>
                        <a:pt x="233" y="204"/>
                        <a:pt x="335" y="306"/>
                      </a:cubicBezTo>
                      <a:cubicBezTo>
                        <a:pt x="422" y="422"/>
                        <a:pt x="509" y="568"/>
                        <a:pt x="626" y="728"/>
                      </a:cubicBezTo>
                      <a:lnTo>
                        <a:pt x="989" y="1237"/>
                      </a:lnTo>
                      <a:cubicBezTo>
                        <a:pt x="1236" y="1600"/>
                        <a:pt x="1469" y="1920"/>
                        <a:pt x="1629" y="2168"/>
                      </a:cubicBezTo>
                      <a:cubicBezTo>
                        <a:pt x="1731" y="2284"/>
                        <a:pt x="1775" y="2386"/>
                        <a:pt x="1833" y="2429"/>
                      </a:cubicBezTo>
                      <a:lnTo>
                        <a:pt x="1876" y="2488"/>
                      </a:lnTo>
                      <a:lnTo>
                        <a:pt x="1847" y="2415"/>
                      </a:lnTo>
                      <a:cubicBezTo>
                        <a:pt x="1818" y="2342"/>
                        <a:pt x="1745" y="2255"/>
                        <a:pt x="1673" y="2124"/>
                      </a:cubicBezTo>
                      <a:cubicBezTo>
                        <a:pt x="1513" y="1891"/>
                        <a:pt x="1295" y="1542"/>
                        <a:pt x="1033" y="1179"/>
                      </a:cubicBezTo>
                      <a:lnTo>
                        <a:pt x="669" y="670"/>
                      </a:lnTo>
                      <a:cubicBezTo>
                        <a:pt x="582" y="524"/>
                        <a:pt x="480" y="393"/>
                        <a:pt x="364" y="248"/>
                      </a:cubicBezTo>
                      <a:cubicBezTo>
                        <a:pt x="291" y="161"/>
                        <a:pt x="204" y="88"/>
                        <a:pt x="87" y="30"/>
                      </a:cubicBezTo>
                      <a:cubicBezTo>
                        <a:pt x="58" y="15"/>
                        <a:pt x="29" y="15"/>
                        <a:pt x="0"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4222053" y="1691516"/>
                  <a:ext cx="99635" cy="108857"/>
                </a:xfrm>
                <a:custGeom>
                  <a:rect b="b" l="l" r="r" t="t"/>
                  <a:pathLst>
                    <a:path extrusionOk="0" h="1558" w="1426">
                      <a:moveTo>
                        <a:pt x="0" y="1"/>
                      </a:moveTo>
                      <a:lnTo>
                        <a:pt x="0" y="88"/>
                      </a:lnTo>
                      <a:cubicBezTo>
                        <a:pt x="15" y="161"/>
                        <a:pt x="44" y="234"/>
                        <a:pt x="87" y="306"/>
                      </a:cubicBezTo>
                      <a:cubicBezTo>
                        <a:pt x="233" y="525"/>
                        <a:pt x="422" y="699"/>
                        <a:pt x="655" y="830"/>
                      </a:cubicBezTo>
                      <a:cubicBezTo>
                        <a:pt x="873" y="961"/>
                        <a:pt x="1076" y="1121"/>
                        <a:pt x="1251" y="1310"/>
                      </a:cubicBezTo>
                      <a:cubicBezTo>
                        <a:pt x="1324" y="1383"/>
                        <a:pt x="1382" y="1470"/>
                        <a:pt x="1425" y="1557"/>
                      </a:cubicBezTo>
                      <a:lnTo>
                        <a:pt x="1382" y="1412"/>
                      </a:lnTo>
                      <a:cubicBezTo>
                        <a:pt x="1367" y="1354"/>
                        <a:pt x="1324" y="1324"/>
                        <a:pt x="1295" y="1266"/>
                      </a:cubicBezTo>
                      <a:cubicBezTo>
                        <a:pt x="1105" y="1092"/>
                        <a:pt x="916" y="917"/>
                        <a:pt x="698" y="801"/>
                      </a:cubicBezTo>
                      <a:cubicBezTo>
                        <a:pt x="480" y="670"/>
                        <a:pt x="291" y="510"/>
                        <a:pt x="131" y="292"/>
                      </a:cubicBezTo>
                      <a:cubicBezTo>
                        <a:pt x="73" y="190"/>
                        <a:pt x="44" y="103"/>
                        <a:pt x="0"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4481128" y="2231118"/>
                  <a:ext cx="39756" cy="437037"/>
                </a:xfrm>
                <a:custGeom>
                  <a:rect b="b" l="l" r="r" t="t"/>
                  <a:pathLst>
                    <a:path extrusionOk="0" h="6255" w="569">
                      <a:moveTo>
                        <a:pt x="146" y="1"/>
                      </a:moveTo>
                      <a:lnTo>
                        <a:pt x="146" y="74"/>
                      </a:lnTo>
                      <a:cubicBezTo>
                        <a:pt x="146" y="117"/>
                        <a:pt x="161" y="204"/>
                        <a:pt x="161" y="263"/>
                      </a:cubicBezTo>
                      <a:cubicBezTo>
                        <a:pt x="175" y="437"/>
                        <a:pt x="219" y="684"/>
                        <a:pt x="248" y="975"/>
                      </a:cubicBezTo>
                      <a:cubicBezTo>
                        <a:pt x="292" y="1266"/>
                        <a:pt x="364" y="1630"/>
                        <a:pt x="394" y="2037"/>
                      </a:cubicBezTo>
                      <a:cubicBezTo>
                        <a:pt x="452" y="2473"/>
                        <a:pt x="466" y="2881"/>
                        <a:pt x="452" y="3317"/>
                      </a:cubicBezTo>
                      <a:cubicBezTo>
                        <a:pt x="437" y="3535"/>
                        <a:pt x="423" y="3753"/>
                        <a:pt x="379" y="3971"/>
                      </a:cubicBezTo>
                      <a:cubicBezTo>
                        <a:pt x="350" y="4204"/>
                        <a:pt x="292" y="4393"/>
                        <a:pt x="234" y="4582"/>
                      </a:cubicBezTo>
                      <a:cubicBezTo>
                        <a:pt x="132" y="4917"/>
                        <a:pt x="59" y="5266"/>
                        <a:pt x="15" y="5615"/>
                      </a:cubicBezTo>
                      <a:cubicBezTo>
                        <a:pt x="1" y="5818"/>
                        <a:pt x="15" y="5993"/>
                        <a:pt x="59" y="6197"/>
                      </a:cubicBezTo>
                      <a:lnTo>
                        <a:pt x="88" y="6255"/>
                      </a:lnTo>
                      <a:cubicBezTo>
                        <a:pt x="74" y="6095"/>
                        <a:pt x="74" y="5877"/>
                        <a:pt x="88" y="5673"/>
                      </a:cubicBezTo>
                      <a:cubicBezTo>
                        <a:pt x="132" y="5324"/>
                        <a:pt x="219" y="4975"/>
                        <a:pt x="306" y="4626"/>
                      </a:cubicBezTo>
                      <a:cubicBezTo>
                        <a:pt x="364" y="4437"/>
                        <a:pt x="423" y="4233"/>
                        <a:pt x="452" y="4015"/>
                      </a:cubicBezTo>
                      <a:cubicBezTo>
                        <a:pt x="495" y="3797"/>
                        <a:pt x="524" y="3564"/>
                        <a:pt x="554" y="3346"/>
                      </a:cubicBezTo>
                      <a:cubicBezTo>
                        <a:pt x="568" y="2910"/>
                        <a:pt x="554" y="2473"/>
                        <a:pt x="495" y="2037"/>
                      </a:cubicBezTo>
                      <a:cubicBezTo>
                        <a:pt x="437" y="1630"/>
                        <a:pt x="379" y="1281"/>
                        <a:pt x="321" y="975"/>
                      </a:cubicBezTo>
                      <a:cubicBezTo>
                        <a:pt x="277" y="684"/>
                        <a:pt x="234" y="452"/>
                        <a:pt x="204" y="263"/>
                      </a:cubicBezTo>
                      <a:cubicBezTo>
                        <a:pt x="190" y="204"/>
                        <a:pt x="190" y="132"/>
                        <a:pt x="161" y="74"/>
                      </a:cubicBezTo>
                      <a:cubicBezTo>
                        <a:pt x="161" y="44"/>
                        <a:pt x="161" y="30"/>
                        <a:pt x="146"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4517740" y="2475521"/>
                  <a:ext cx="111862" cy="293244"/>
                </a:xfrm>
                <a:custGeom>
                  <a:rect b="b" l="l" r="r" t="t"/>
                  <a:pathLst>
                    <a:path extrusionOk="0" h="4197" w="1601">
                      <a:moveTo>
                        <a:pt x="954" y="0"/>
                      </a:moveTo>
                      <a:cubicBezTo>
                        <a:pt x="886" y="0"/>
                        <a:pt x="822" y="16"/>
                        <a:pt x="771" y="66"/>
                      </a:cubicBezTo>
                      <a:cubicBezTo>
                        <a:pt x="699" y="124"/>
                        <a:pt x="640" y="168"/>
                        <a:pt x="582" y="241"/>
                      </a:cubicBezTo>
                      <a:cubicBezTo>
                        <a:pt x="204" y="793"/>
                        <a:pt x="0" y="1448"/>
                        <a:pt x="0" y="2102"/>
                      </a:cubicBezTo>
                      <a:cubicBezTo>
                        <a:pt x="0" y="2248"/>
                        <a:pt x="30" y="2393"/>
                        <a:pt x="44" y="2539"/>
                      </a:cubicBezTo>
                      <a:cubicBezTo>
                        <a:pt x="59" y="2684"/>
                        <a:pt x="102" y="2815"/>
                        <a:pt x="175" y="2931"/>
                      </a:cubicBezTo>
                      <a:cubicBezTo>
                        <a:pt x="204" y="2989"/>
                        <a:pt x="262" y="3048"/>
                        <a:pt x="320" y="3077"/>
                      </a:cubicBezTo>
                      <a:cubicBezTo>
                        <a:pt x="348" y="3104"/>
                        <a:pt x="387" y="3115"/>
                        <a:pt x="431" y="3115"/>
                      </a:cubicBezTo>
                      <a:cubicBezTo>
                        <a:pt x="456" y="3115"/>
                        <a:pt x="483" y="3111"/>
                        <a:pt x="509" y="3106"/>
                      </a:cubicBezTo>
                      <a:cubicBezTo>
                        <a:pt x="640" y="3062"/>
                        <a:pt x="728" y="2975"/>
                        <a:pt x="800" y="2859"/>
                      </a:cubicBezTo>
                      <a:cubicBezTo>
                        <a:pt x="931" y="2699"/>
                        <a:pt x="1004" y="2495"/>
                        <a:pt x="1033" y="2306"/>
                      </a:cubicBezTo>
                      <a:cubicBezTo>
                        <a:pt x="1077" y="2160"/>
                        <a:pt x="1077" y="1986"/>
                        <a:pt x="1062" y="1826"/>
                      </a:cubicBezTo>
                      <a:cubicBezTo>
                        <a:pt x="1033" y="1695"/>
                        <a:pt x="1004" y="1579"/>
                        <a:pt x="946" y="1448"/>
                      </a:cubicBezTo>
                      <a:lnTo>
                        <a:pt x="946" y="1448"/>
                      </a:lnTo>
                      <a:cubicBezTo>
                        <a:pt x="989" y="1579"/>
                        <a:pt x="1019" y="1695"/>
                        <a:pt x="1033" y="1826"/>
                      </a:cubicBezTo>
                      <a:cubicBezTo>
                        <a:pt x="1062" y="1971"/>
                        <a:pt x="1033" y="2131"/>
                        <a:pt x="1019" y="2277"/>
                      </a:cubicBezTo>
                      <a:cubicBezTo>
                        <a:pt x="989" y="2480"/>
                        <a:pt x="888" y="2670"/>
                        <a:pt x="786" y="2829"/>
                      </a:cubicBezTo>
                      <a:cubicBezTo>
                        <a:pt x="728" y="2917"/>
                        <a:pt x="640" y="2989"/>
                        <a:pt x="524" y="3033"/>
                      </a:cubicBezTo>
                      <a:cubicBezTo>
                        <a:pt x="512" y="3037"/>
                        <a:pt x="500" y="3039"/>
                        <a:pt x="486" y="3039"/>
                      </a:cubicBezTo>
                      <a:cubicBezTo>
                        <a:pt x="449" y="3039"/>
                        <a:pt x="407" y="3025"/>
                        <a:pt x="364" y="3004"/>
                      </a:cubicBezTo>
                      <a:cubicBezTo>
                        <a:pt x="306" y="2975"/>
                        <a:pt x="277" y="2931"/>
                        <a:pt x="233" y="2888"/>
                      </a:cubicBezTo>
                      <a:cubicBezTo>
                        <a:pt x="190" y="2757"/>
                        <a:pt x="131" y="2626"/>
                        <a:pt x="117" y="2495"/>
                      </a:cubicBezTo>
                      <a:cubicBezTo>
                        <a:pt x="88" y="2350"/>
                        <a:pt x="73" y="2204"/>
                        <a:pt x="73" y="2059"/>
                      </a:cubicBezTo>
                      <a:cubicBezTo>
                        <a:pt x="73" y="1404"/>
                        <a:pt x="262" y="779"/>
                        <a:pt x="640" y="241"/>
                      </a:cubicBezTo>
                      <a:cubicBezTo>
                        <a:pt x="699" y="168"/>
                        <a:pt x="742" y="124"/>
                        <a:pt x="800" y="66"/>
                      </a:cubicBezTo>
                      <a:cubicBezTo>
                        <a:pt x="839" y="27"/>
                        <a:pt x="891" y="14"/>
                        <a:pt x="943" y="14"/>
                      </a:cubicBezTo>
                      <a:cubicBezTo>
                        <a:pt x="968" y="14"/>
                        <a:pt x="994" y="18"/>
                        <a:pt x="1019" y="23"/>
                      </a:cubicBezTo>
                      <a:cubicBezTo>
                        <a:pt x="1091" y="52"/>
                        <a:pt x="1149" y="95"/>
                        <a:pt x="1208" y="168"/>
                      </a:cubicBezTo>
                      <a:cubicBezTo>
                        <a:pt x="1251" y="241"/>
                        <a:pt x="1280" y="313"/>
                        <a:pt x="1309" y="386"/>
                      </a:cubicBezTo>
                      <a:cubicBezTo>
                        <a:pt x="1426" y="677"/>
                        <a:pt x="1469" y="997"/>
                        <a:pt x="1513" y="1302"/>
                      </a:cubicBezTo>
                      <a:cubicBezTo>
                        <a:pt x="1528" y="1593"/>
                        <a:pt x="1528" y="1870"/>
                        <a:pt x="1498" y="2160"/>
                      </a:cubicBezTo>
                      <a:cubicBezTo>
                        <a:pt x="1455" y="2408"/>
                        <a:pt x="1426" y="2640"/>
                        <a:pt x="1353" y="2888"/>
                      </a:cubicBezTo>
                      <a:cubicBezTo>
                        <a:pt x="1237" y="3222"/>
                        <a:pt x="1091" y="3557"/>
                        <a:pt x="917" y="3862"/>
                      </a:cubicBezTo>
                      <a:cubicBezTo>
                        <a:pt x="844" y="3978"/>
                        <a:pt x="786" y="4051"/>
                        <a:pt x="742" y="4095"/>
                      </a:cubicBezTo>
                      <a:cubicBezTo>
                        <a:pt x="728" y="4124"/>
                        <a:pt x="713" y="4153"/>
                        <a:pt x="699" y="4197"/>
                      </a:cubicBezTo>
                      <a:lnTo>
                        <a:pt x="771" y="4124"/>
                      </a:lnTo>
                      <a:cubicBezTo>
                        <a:pt x="815" y="4051"/>
                        <a:pt x="888" y="3949"/>
                        <a:pt x="946" y="3877"/>
                      </a:cubicBezTo>
                      <a:cubicBezTo>
                        <a:pt x="1149" y="3571"/>
                        <a:pt x="1309" y="3251"/>
                        <a:pt x="1426" y="2902"/>
                      </a:cubicBezTo>
                      <a:cubicBezTo>
                        <a:pt x="1498" y="2670"/>
                        <a:pt x="1542" y="2408"/>
                        <a:pt x="1586" y="2175"/>
                      </a:cubicBezTo>
                      <a:cubicBezTo>
                        <a:pt x="1600" y="1899"/>
                        <a:pt x="1600" y="1608"/>
                        <a:pt x="1586" y="1331"/>
                      </a:cubicBezTo>
                      <a:cubicBezTo>
                        <a:pt x="1571" y="1026"/>
                        <a:pt x="1498" y="706"/>
                        <a:pt x="1382" y="415"/>
                      </a:cubicBezTo>
                      <a:cubicBezTo>
                        <a:pt x="1353" y="342"/>
                        <a:pt x="1309" y="241"/>
                        <a:pt x="1266" y="168"/>
                      </a:cubicBezTo>
                      <a:cubicBezTo>
                        <a:pt x="1208" y="95"/>
                        <a:pt x="1135" y="52"/>
                        <a:pt x="1048" y="8"/>
                      </a:cubicBezTo>
                      <a:cubicBezTo>
                        <a:pt x="1016" y="3"/>
                        <a:pt x="985" y="0"/>
                        <a:pt x="954"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4355154" y="2521775"/>
                  <a:ext cx="34586" cy="87477"/>
                </a:xfrm>
                <a:custGeom>
                  <a:rect b="b" l="l" r="r" t="t"/>
                  <a:pathLst>
                    <a:path extrusionOk="0" h="1252" w="495">
                      <a:moveTo>
                        <a:pt x="0" y="0"/>
                      </a:moveTo>
                      <a:lnTo>
                        <a:pt x="0" y="0"/>
                      </a:lnTo>
                      <a:cubicBezTo>
                        <a:pt x="131" y="160"/>
                        <a:pt x="233" y="349"/>
                        <a:pt x="306" y="553"/>
                      </a:cubicBezTo>
                      <a:cubicBezTo>
                        <a:pt x="408" y="771"/>
                        <a:pt x="437" y="1004"/>
                        <a:pt x="451" y="1237"/>
                      </a:cubicBezTo>
                      <a:lnTo>
                        <a:pt x="495" y="1251"/>
                      </a:lnTo>
                      <a:lnTo>
                        <a:pt x="495" y="1091"/>
                      </a:lnTo>
                      <a:cubicBezTo>
                        <a:pt x="480" y="699"/>
                        <a:pt x="335" y="306"/>
                        <a:pt x="73" y="15"/>
                      </a:cubicBezTo>
                      <a:lnTo>
                        <a:pt x="0"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4237284" y="2485163"/>
                  <a:ext cx="68123" cy="78324"/>
                </a:xfrm>
                <a:custGeom>
                  <a:rect b="b" l="l" r="r" t="t"/>
                  <a:pathLst>
                    <a:path extrusionOk="0" h="1121" w="975">
                      <a:moveTo>
                        <a:pt x="2" y="0"/>
                      </a:moveTo>
                      <a:cubicBezTo>
                        <a:pt x="1" y="0"/>
                        <a:pt x="1" y="1"/>
                        <a:pt x="0" y="1"/>
                      </a:cubicBezTo>
                      <a:cubicBezTo>
                        <a:pt x="88" y="234"/>
                        <a:pt x="218" y="452"/>
                        <a:pt x="408" y="641"/>
                      </a:cubicBezTo>
                      <a:cubicBezTo>
                        <a:pt x="568" y="830"/>
                        <a:pt x="742" y="1004"/>
                        <a:pt x="960" y="1121"/>
                      </a:cubicBezTo>
                      <a:cubicBezTo>
                        <a:pt x="975" y="1106"/>
                        <a:pt x="713" y="903"/>
                        <a:pt x="451" y="597"/>
                      </a:cubicBezTo>
                      <a:cubicBezTo>
                        <a:pt x="181" y="285"/>
                        <a:pt x="23" y="0"/>
                        <a:pt x="2"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4271800" y="2500464"/>
                  <a:ext cx="46813" cy="75250"/>
                </a:xfrm>
                <a:custGeom>
                  <a:rect b="b" l="l" r="r" t="t"/>
                  <a:pathLst>
                    <a:path extrusionOk="0" h="1077" w="670">
                      <a:moveTo>
                        <a:pt x="15" y="0"/>
                      </a:moveTo>
                      <a:cubicBezTo>
                        <a:pt x="1" y="15"/>
                        <a:pt x="234" y="305"/>
                        <a:pt x="437" y="713"/>
                      </a:cubicBezTo>
                      <a:cubicBezTo>
                        <a:pt x="481" y="829"/>
                        <a:pt x="553" y="945"/>
                        <a:pt x="597" y="1033"/>
                      </a:cubicBezTo>
                      <a:lnTo>
                        <a:pt x="670" y="1076"/>
                      </a:lnTo>
                      <a:cubicBezTo>
                        <a:pt x="539" y="742"/>
                        <a:pt x="379" y="451"/>
                        <a:pt x="175" y="175"/>
                      </a:cubicBezTo>
                      <a:cubicBezTo>
                        <a:pt x="146" y="102"/>
                        <a:pt x="88" y="44"/>
                        <a:pt x="15"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4106209" y="2370368"/>
                  <a:ext cx="28507" cy="109836"/>
                </a:xfrm>
                <a:custGeom>
                  <a:rect b="b" l="l" r="r" t="t"/>
                  <a:pathLst>
                    <a:path extrusionOk="0" h="1572" w="408">
                      <a:moveTo>
                        <a:pt x="0" y="0"/>
                      </a:moveTo>
                      <a:lnTo>
                        <a:pt x="58" y="204"/>
                      </a:lnTo>
                      <a:cubicBezTo>
                        <a:pt x="175" y="582"/>
                        <a:pt x="262" y="946"/>
                        <a:pt x="320" y="1208"/>
                      </a:cubicBezTo>
                      <a:cubicBezTo>
                        <a:pt x="349" y="1353"/>
                        <a:pt x="364" y="1484"/>
                        <a:pt x="393" y="1557"/>
                      </a:cubicBezTo>
                      <a:lnTo>
                        <a:pt x="407" y="1571"/>
                      </a:lnTo>
                      <a:lnTo>
                        <a:pt x="407" y="1513"/>
                      </a:lnTo>
                      <a:cubicBezTo>
                        <a:pt x="407" y="1455"/>
                        <a:pt x="393" y="1353"/>
                        <a:pt x="349" y="1208"/>
                      </a:cubicBezTo>
                      <a:cubicBezTo>
                        <a:pt x="291" y="946"/>
                        <a:pt x="218" y="582"/>
                        <a:pt x="116" y="189"/>
                      </a:cubicBezTo>
                      <a:lnTo>
                        <a:pt x="102" y="117"/>
                      </a:lnTo>
                      <a:lnTo>
                        <a:pt x="0"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4038087" y="2298192"/>
                  <a:ext cx="27529" cy="107809"/>
                </a:xfrm>
                <a:custGeom>
                  <a:rect b="b" l="l" r="r" t="t"/>
                  <a:pathLst>
                    <a:path extrusionOk="0" h="1543" w="394">
                      <a:moveTo>
                        <a:pt x="1" y="1"/>
                      </a:moveTo>
                      <a:lnTo>
                        <a:pt x="1" y="1"/>
                      </a:lnTo>
                      <a:cubicBezTo>
                        <a:pt x="59" y="161"/>
                        <a:pt x="88" y="364"/>
                        <a:pt x="146" y="553"/>
                      </a:cubicBezTo>
                      <a:cubicBezTo>
                        <a:pt x="233" y="888"/>
                        <a:pt x="292" y="1208"/>
                        <a:pt x="350" y="1470"/>
                      </a:cubicBezTo>
                      <a:lnTo>
                        <a:pt x="393" y="1542"/>
                      </a:lnTo>
                      <a:cubicBezTo>
                        <a:pt x="364" y="1281"/>
                        <a:pt x="292" y="932"/>
                        <a:pt x="204" y="553"/>
                      </a:cubicBezTo>
                      <a:cubicBezTo>
                        <a:pt x="175" y="379"/>
                        <a:pt x="117" y="233"/>
                        <a:pt x="88" y="88"/>
                      </a:cubicBezTo>
                      <a:lnTo>
                        <a:pt x="1" y="1"/>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3862295" y="2304341"/>
                  <a:ext cx="134220" cy="43739"/>
                </a:xfrm>
                <a:custGeom>
                  <a:rect b="b" l="l" r="r" t="t"/>
                  <a:pathLst>
                    <a:path extrusionOk="0" h="626" w="1921">
                      <a:moveTo>
                        <a:pt x="1" y="0"/>
                      </a:moveTo>
                      <a:cubicBezTo>
                        <a:pt x="335" y="58"/>
                        <a:pt x="641" y="131"/>
                        <a:pt x="946" y="218"/>
                      </a:cubicBezTo>
                      <a:cubicBezTo>
                        <a:pt x="1120" y="276"/>
                        <a:pt x="1280" y="335"/>
                        <a:pt x="1440" y="407"/>
                      </a:cubicBezTo>
                      <a:cubicBezTo>
                        <a:pt x="1571" y="465"/>
                        <a:pt x="1702" y="538"/>
                        <a:pt x="1819" y="611"/>
                      </a:cubicBezTo>
                      <a:lnTo>
                        <a:pt x="1848" y="625"/>
                      </a:lnTo>
                      <a:lnTo>
                        <a:pt x="1920" y="625"/>
                      </a:lnTo>
                      <a:cubicBezTo>
                        <a:pt x="1891" y="611"/>
                        <a:pt x="1862" y="582"/>
                        <a:pt x="1848" y="567"/>
                      </a:cubicBezTo>
                      <a:cubicBezTo>
                        <a:pt x="1717" y="495"/>
                        <a:pt x="1586" y="422"/>
                        <a:pt x="1455" y="364"/>
                      </a:cubicBezTo>
                      <a:cubicBezTo>
                        <a:pt x="1295" y="291"/>
                        <a:pt x="1135" y="218"/>
                        <a:pt x="946" y="189"/>
                      </a:cubicBezTo>
                      <a:cubicBezTo>
                        <a:pt x="699" y="116"/>
                        <a:pt x="422" y="44"/>
                        <a:pt x="175"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3879553" y="2108217"/>
                  <a:ext cx="88525" cy="73224"/>
                </a:xfrm>
                <a:custGeom>
                  <a:rect b="b" l="l" r="r" t="t"/>
                  <a:pathLst>
                    <a:path extrusionOk="0" h="1048" w="1267">
                      <a:moveTo>
                        <a:pt x="1" y="0"/>
                      </a:moveTo>
                      <a:lnTo>
                        <a:pt x="44" y="87"/>
                      </a:lnTo>
                      <a:cubicBezTo>
                        <a:pt x="234" y="218"/>
                        <a:pt x="466" y="378"/>
                        <a:pt x="699" y="553"/>
                      </a:cubicBezTo>
                      <a:cubicBezTo>
                        <a:pt x="917" y="742"/>
                        <a:pt x="1106" y="902"/>
                        <a:pt x="1266" y="1047"/>
                      </a:cubicBezTo>
                      <a:lnTo>
                        <a:pt x="1164" y="873"/>
                      </a:lnTo>
                      <a:cubicBezTo>
                        <a:pt x="1033" y="742"/>
                        <a:pt x="903" y="625"/>
                        <a:pt x="743" y="509"/>
                      </a:cubicBezTo>
                      <a:cubicBezTo>
                        <a:pt x="510" y="320"/>
                        <a:pt x="248" y="145"/>
                        <a:pt x="1"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836863" y="2032968"/>
                  <a:ext cx="53940" cy="19424"/>
                </a:xfrm>
                <a:custGeom>
                  <a:rect b="b" l="l" r="r" t="t"/>
                  <a:pathLst>
                    <a:path extrusionOk="0" h="278" w="772">
                      <a:moveTo>
                        <a:pt x="1" y="1"/>
                      </a:moveTo>
                      <a:lnTo>
                        <a:pt x="59" y="88"/>
                      </a:lnTo>
                      <a:cubicBezTo>
                        <a:pt x="132" y="132"/>
                        <a:pt x="205" y="146"/>
                        <a:pt x="263" y="175"/>
                      </a:cubicBezTo>
                      <a:cubicBezTo>
                        <a:pt x="423" y="233"/>
                        <a:pt x="583" y="277"/>
                        <a:pt x="772" y="277"/>
                      </a:cubicBezTo>
                      <a:lnTo>
                        <a:pt x="728" y="219"/>
                      </a:lnTo>
                      <a:cubicBezTo>
                        <a:pt x="568" y="204"/>
                        <a:pt x="423" y="175"/>
                        <a:pt x="277" y="132"/>
                      </a:cubicBezTo>
                      <a:cubicBezTo>
                        <a:pt x="190" y="88"/>
                        <a:pt x="88" y="59"/>
                        <a:pt x="1"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4959804" y="2241319"/>
                  <a:ext cx="172789" cy="259218"/>
                </a:xfrm>
                <a:custGeom>
                  <a:rect b="b" l="l" r="r" t="t"/>
                  <a:pathLst>
                    <a:path extrusionOk="0" h="3710" w="2473">
                      <a:moveTo>
                        <a:pt x="0" y="0"/>
                      </a:moveTo>
                      <a:lnTo>
                        <a:pt x="58" y="73"/>
                      </a:lnTo>
                      <a:lnTo>
                        <a:pt x="335" y="175"/>
                      </a:lnTo>
                      <a:cubicBezTo>
                        <a:pt x="582" y="218"/>
                        <a:pt x="858" y="320"/>
                        <a:pt x="1135" y="437"/>
                      </a:cubicBezTo>
                      <a:cubicBezTo>
                        <a:pt x="1454" y="597"/>
                        <a:pt x="1731" y="815"/>
                        <a:pt x="1949" y="1106"/>
                      </a:cubicBezTo>
                      <a:cubicBezTo>
                        <a:pt x="2167" y="1382"/>
                        <a:pt x="2313" y="1702"/>
                        <a:pt x="2385" y="2066"/>
                      </a:cubicBezTo>
                      <a:cubicBezTo>
                        <a:pt x="2443" y="2356"/>
                        <a:pt x="2443" y="2647"/>
                        <a:pt x="2385" y="2938"/>
                      </a:cubicBezTo>
                      <a:cubicBezTo>
                        <a:pt x="2327" y="3200"/>
                        <a:pt x="2240" y="3447"/>
                        <a:pt x="2109" y="3709"/>
                      </a:cubicBezTo>
                      <a:cubicBezTo>
                        <a:pt x="2138" y="3694"/>
                        <a:pt x="2138" y="3665"/>
                        <a:pt x="2153" y="3651"/>
                      </a:cubicBezTo>
                      <a:cubicBezTo>
                        <a:pt x="2182" y="3622"/>
                        <a:pt x="2211" y="3564"/>
                        <a:pt x="2225" y="3505"/>
                      </a:cubicBezTo>
                      <a:cubicBezTo>
                        <a:pt x="2313" y="3331"/>
                        <a:pt x="2385" y="3142"/>
                        <a:pt x="2429" y="2938"/>
                      </a:cubicBezTo>
                      <a:cubicBezTo>
                        <a:pt x="2473" y="2647"/>
                        <a:pt x="2473" y="2342"/>
                        <a:pt x="2443" y="2051"/>
                      </a:cubicBezTo>
                      <a:cubicBezTo>
                        <a:pt x="2371" y="1687"/>
                        <a:pt x="2225" y="1367"/>
                        <a:pt x="2007" y="1077"/>
                      </a:cubicBezTo>
                      <a:cubicBezTo>
                        <a:pt x="1789" y="786"/>
                        <a:pt x="1498" y="538"/>
                        <a:pt x="1164" y="393"/>
                      </a:cubicBezTo>
                      <a:cubicBezTo>
                        <a:pt x="902" y="291"/>
                        <a:pt x="625" y="204"/>
                        <a:pt x="335" y="131"/>
                      </a:cubicBezTo>
                      <a:cubicBezTo>
                        <a:pt x="218" y="88"/>
                        <a:pt x="116" y="58"/>
                        <a:pt x="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4926266" y="2177318"/>
                  <a:ext cx="127094" cy="75250"/>
                </a:xfrm>
                <a:custGeom>
                  <a:rect b="b" l="l" r="r" t="t"/>
                  <a:pathLst>
                    <a:path extrusionOk="0" h="1077" w="1819">
                      <a:moveTo>
                        <a:pt x="0" y="0"/>
                      </a:moveTo>
                      <a:lnTo>
                        <a:pt x="0" y="44"/>
                      </a:lnTo>
                      <a:cubicBezTo>
                        <a:pt x="44" y="73"/>
                        <a:pt x="116" y="131"/>
                        <a:pt x="218" y="189"/>
                      </a:cubicBezTo>
                      <a:cubicBezTo>
                        <a:pt x="378" y="335"/>
                        <a:pt x="626" y="495"/>
                        <a:pt x="902" y="640"/>
                      </a:cubicBezTo>
                      <a:cubicBezTo>
                        <a:pt x="1178" y="785"/>
                        <a:pt x="1455" y="916"/>
                        <a:pt x="1629" y="1004"/>
                      </a:cubicBezTo>
                      <a:cubicBezTo>
                        <a:pt x="1702" y="1047"/>
                        <a:pt x="1775" y="1062"/>
                        <a:pt x="1818" y="1076"/>
                      </a:cubicBezTo>
                      <a:lnTo>
                        <a:pt x="1731" y="1004"/>
                      </a:lnTo>
                      <a:lnTo>
                        <a:pt x="1629" y="945"/>
                      </a:lnTo>
                      <a:cubicBezTo>
                        <a:pt x="1455" y="858"/>
                        <a:pt x="1193" y="727"/>
                        <a:pt x="916" y="567"/>
                      </a:cubicBezTo>
                      <a:cubicBezTo>
                        <a:pt x="640" y="422"/>
                        <a:pt x="393" y="262"/>
                        <a:pt x="233" y="145"/>
                      </a:cubicBezTo>
                      <a:cubicBezTo>
                        <a:pt x="116" y="73"/>
                        <a:pt x="29" y="29"/>
                        <a:pt x="0" y="0"/>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4895733" y="2044147"/>
                  <a:ext cx="84403" cy="125067"/>
                </a:xfrm>
                <a:custGeom>
                  <a:rect b="b" l="l" r="r" t="t"/>
                  <a:pathLst>
                    <a:path extrusionOk="0" h="1790" w="1208">
                      <a:moveTo>
                        <a:pt x="1" y="1"/>
                      </a:moveTo>
                      <a:lnTo>
                        <a:pt x="30" y="161"/>
                      </a:lnTo>
                      <a:cubicBezTo>
                        <a:pt x="88" y="263"/>
                        <a:pt x="161" y="350"/>
                        <a:pt x="219" y="437"/>
                      </a:cubicBezTo>
                      <a:cubicBezTo>
                        <a:pt x="510" y="844"/>
                        <a:pt x="772" y="1222"/>
                        <a:pt x="975" y="1470"/>
                      </a:cubicBezTo>
                      <a:cubicBezTo>
                        <a:pt x="1063" y="1601"/>
                        <a:pt x="1164" y="1717"/>
                        <a:pt x="1208" y="1790"/>
                      </a:cubicBezTo>
                      <a:lnTo>
                        <a:pt x="1208" y="1731"/>
                      </a:lnTo>
                      <a:lnTo>
                        <a:pt x="1019" y="1455"/>
                      </a:lnTo>
                      <a:cubicBezTo>
                        <a:pt x="815" y="1179"/>
                        <a:pt x="553" y="815"/>
                        <a:pt x="263" y="408"/>
                      </a:cubicBezTo>
                      <a:lnTo>
                        <a:pt x="1" y="1"/>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4872397" y="1935430"/>
                  <a:ext cx="91530" cy="113888"/>
                </a:xfrm>
                <a:custGeom>
                  <a:rect b="b" l="l" r="r" t="t"/>
                  <a:pathLst>
                    <a:path extrusionOk="0" h="1630" w="1310">
                      <a:moveTo>
                        <a:pt x="0" y="1"/>
                      </a:moveTo>
                      <a:lnTo>
                        <a:pt x="15" y="73"/>
                      </a:lnTo>
                      <a:cubicBezTo>
                        <a:pt x="58" y="102"/>
                        <a:pt x="88" y="161"/>
                        <a:pt x="131" y="204"/>
                      </a:cubicBezTo>
                      <a:cubicBezTo>
                        <a:pt x="291" y="451"/>
                        <a:pt x="597" y="742"/>
                        <a:pt x="902" y="1091"/>
                      </a:cubicBezTo>
                      <a:cubicBezTo>
                        <a:pt x="1047" y="1251"/>
                        <a:pt x="1178" y="1426"/>
                        <a:pt x="1309" y="1629"/>
                      </a:cubicBezTo>
                      <a:lnTo>
                        <a:pt x="1295" y="1484"/>
                      </a:lnTo>
                      <a:cubicBezTo>
                        <a:pt x="1207" y="1339"/>
                        <a:pt x="1091" y="1193"/>
                        <a:pt x="960" y="1048"/>
                      </a:cubicBezTo>
                      <a:cubicBezTo>
                        <a:pt x="655" y="699"/>
                        <a:pt x="349" y="408"/>
                        <a:pt x="160" y="190"/>
                      </a:cubicBezTo>
                      <a:cubicBezTo>
                        <a:pt x="88" y="117"/>
                        <a:pt x="44" y="44"/>
                        <a:pt x="0"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4957777" y="1928304"/>
                  <a:ext cx="15302" cy="69171"/>
                </a:xfrm>
                <a:custGeom>
                  <a:rect b="b" l="l" r="r" t="t"/>
                  <a:pathLst>
                    <a:path extrusionOk="0" h="990" w="219">
                      <a:moveTo>
                        <a:pt x="58" y="1"/>
                      </a:moveTo>
                      <a:lnTo>
                        <a:pt x="0" y="103"/>
                      </a:lnTo>
                      <a:cubicBezTo>
                        <a:pt x="0" y="132"/>
                        <a:pt x="0" y="175"/>
                        <a:pt x="15" y="204"/>
                      </a:cubicBezTo>
                      <a:cubicBezTo>
                        <a:pt x="15" y="423"/>
                        <a:pt x="44" y="626"/>
                        <a:pt x="131" y="801"/>
                      </a:cubicBezTo>
                      <a:cubicBezTo>
                        <a:pt x="145" y="873"/>
                        <a:pt x="175" y="946"/>
                        <a:pt x="204" y="990"/>
                      </a:cubicBezTo>
                      <a:lnTo>
                        <a:pt x="218" y="946"/>
                      </a:lnTo>
                      <a:cubicBezTo>
                        <a:pt x="175" y="801"/>
                        <a:pt x="102" y="539"/>
                        <a:pt x="73" y="204"/>
                      </a:cubicBezTo>
                      <a:cubicBezTo>
                        <a:pt x="58" y="132"/>
                        <a:pt x="58" y="73"/>
                        <a:pt x="58"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4988240" y="1855150"/>
                  <a:ext cx="9223" cy="87477"/>
                </a:xfrm>
                <a:custGeom>
                  <a:rect b="b" l="l" r="r" t="t"/>
                  <a:pathLst>
                    <a:path extrusionOk="0" h="1252" w="132">
                      <a:moveTo>
                        <a:pt x="131" y="1"/>
                      </a:moveTo>
                      <a:lnTo>
                        <a:pt x="88" y="88"/>
                      </a:lnTo>
                      <a:cubicBezTo>
                        <a:pt x="29" y="291"/>
                        <a:pt x="15" y="495"/>
                        <a:pt x="15" y="713"/>
                      </a:cubicBezTo>
                      <a:cubicBezTo>
                        <a:pt x="0" y="873"/>
                        <a:pt x="15" y="1077"/>
                        <a:pt x="59" y="1251"/>
                      </a:cubicBezTo>
                      <a:lnTo>
                        <a:pt x="88" y="1179"/>
                      </a:lnTo>
                      <a:cubicBezTo>
                        <a:pt x="73" y="1019"/>
                        <a:pt x="73" y="859"/>
                        <a:pt x="73" y="684"/>
                      </a:cubicBezTo>
                      <a:cubicBezTo>
                        <a:pt x="73" y="364"/>
                        <a:pt x="102" y="73"/>
                        <a:pt x="131" y="1"/>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4864222" y="1835866"/>
                  <a:ext cx="27529" cy="76298"/>
                </a:xfrm>
                <a:custGeom>
                  <a:rect b="b" l="l" r="r" t="t"/>
                  <a:pathLst>
                    <a:path extrusionOk="0" h="1092" w="394">
                      <a:moveTo>
                        <a:pt x="350" y="0"/>
                      </a:moveTo>
                      <a:cubicBezTo>
                        <a:pt x="292" y="277"/>
                        <a:pt x="205" y="553"/>
                        <a:pt x="103" y="815"/>
                      </a:cubicBezTo>
                      <a:cubicBezTo>
                        <a:pt x="59" y="917"/>
                        <a:pt x="45" y="989"/>
                        <a:pt x="1" y="1033"/>
                      </a:cubicBezTo>
                      <a:lnTo>
                        <a:pt x="30" y="1091"/>
                      </a:lnTo>
                      <a:lnTo>
                        <a:pt x="146" y="844"/>
                      </a:lnTo>
                      <a:cubicBezTo>
                        <a:pt x="248" y="597"/>
                        <a:pt x="335" y="364"/>
                        <a:pt x="394" y="117"/>
                      </a:cubicBezTo>
                      <a:lnTo>
                        <a:pt x="350" y="0"/>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4845986" y="1631568"/>
                  <a:ext cx="45765" cy="193191"/>
                </a:xfrm>
                <a:custGeom>
                  <a:rect b="b" l="l" r="r" t="t"/>
                  <a:pathLst>
                    <a:path extrusionOk="0" h="2765" w="655">
                      <a:moveTo>
                        <a:pt x="655" y="1"/>
                      </a:moveTo>
                      <a:cubicBezTo>
                        <a:pt x="640" y="30"/>
                        <a:pt x="640" y="45"/>
                        <a:pt x="611" y="88"/>
                      </a:cubicBezTo>
                      <a:cubicBezTo>
                        <a:pt x="596" y="292"/>
                        <a:pt x="582" y="452"/>
                        <a:pt x="596" y="641"/>
                      </a:cubicBezTo>
                      <a:cubicBezTo>
                        <a:pt x="596" y="859"/>
                        <a:pt x="596" y="1048"/>
                        <a:pt x="553" y="1252"/>
                      </a:cubicBezTo>
                      <a:cubicBezTo>
                        <a:pt x="509" y="1630"/>
                        <a:pt x="393" y="1993"/>
                        <a:pt x="233" y="2342"/>
                      </a:cubicBezTo>
                      <a:cubicBezTo>
                        <a:pt x="102" y="2619"/>
                        <a:pt x="0" y="2764"/>
                        <a:pt x="15" y="2764"/>
                      </a:cubicBezTo>
                      <a:cubicBezTo>
                        <a:pt x="58" y="2721"/>
                        <a:pt x="73" y="2692"/>
                        <a:pt x="87" y="2648"/>
                      </a:cubicBezTo>
                      <a:cubicBezTo>
                        <a:pt x="160" y="2561"/>
                        <a:pt x="218" y="2444"/>
                        <a:pt x="277" y="2342"/>
                      </a:cubicBezTo>
                      <a:cubicBezTo>
                        <a:pt x="393" y="2110"/>
                        <a:pt x="495" y="1833"/>
                        <a:pt x="553" y="1572"/>
                      </a:cubicBezTo>
                      <a:lnTo>
                        <a:pt x="655" y="1"/>
                      </a:ln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4990267" y="1612284"/>
                  <a:ext cx="48839" cy="146378"/>
                </a:xfrm>
                <a:custGeom>
                  <a:rect b="b" l="l" r="r" t="t"/>
                  <a:pathLst>
                    <a:path extrusionOk="0" h="2095" w="699">
                      <a:moveTo>
                        <a:pt x="189" y="1"/>
                      </a:moveTo>
                      <a:cubicBezTo>
                        <a:pt x="189" y="1"/>
                        <a:pt x="178" y="1"/>
                        <a:pt x="176" y="29"/>
                      </a:cubicBezTo>
                      <a:lnTo>
                        <a:pt x="176" y="29"/>
                      </a:lnTo>
                      <a:cubicBezTo>
                        <a:pt x="180" y="19"/>
                        <a:pt x="185" y="10"/>
                        <a:pt x="189" y="1"/>
                      </a:cubicBezTo>
                      <a:close/>
                      <a:moveTo>
                        <a:pt x="176" y="29"/>
                      </a:moveTo>
                      <a:lnTo>
                        <a:pt x="176" y="29"/>
                      </a:lnTo>
                      <a:cubicBezTo>
                        <a:pt x="172" y="38"/>
                        <a:pt x="168" y="47"/>
                        <a:pt x="164" y="56"/>
                      </a:cubicBezTo>
                      <a:lnTo>
                        <a:pt x="164" y="56"/>
                      </a:lnTo>
                      <a:cubicBezTo>
                        <a:pt x="167" y="52"/>
                        <a:pt x="171" y="48"/>
                        <a:pt x="175" y="44"/>
                      </a:cubicBezTo>
                      <a:cubicBezTo>
                        <a:pt x="175" y="38"/>
                        <a:pt x="175" y="34"/>
                        <a:pt x="176" y="29"/>
                      </a:cubicBezTo>
                      <a:close/>
                      <a:moveTo>
                        <a:pt x="164" y="56"/>
                      </a:moveTo>
                      <a:lnTo>
                        <a:pt x="164" y="56"/>
                      </a:lnTo>
                      <a:cubicBezTo>
                        <a:pt x="142" y="78"/>
                        <a:pt x="129" y="94"/>
                        <a:pt x="117" y="131"/>
                      </a:cubicBezTo>
                      <a:cubicBezTo>
                        <a:pt x="59" y="262"/>
                        <a:pt x="30" y="379"/>
                        <a:pt x="30" y="510"/>
                      </a:cubicBezTo>
                      <a:cubicBezTo>
                        <a:pt x="0" y="713"/>
                        <a:pt x="44" y="917"/>
                        <a:pt x="117" y="1106"/>
                      </a:cubicBezTo>
                      <a:cubicBezTo>
                        <a:pt x="204" y="1353"/>
                        <a:pt x="320" y="1542"/>
                        <a:pt x="466" y="1746"/>
                      </a:cubicBezTo>
                      <a:cubicBezTo>
                        <a:pt x="539" y="1877"/>
                        <a:pt x="626" y="1979"/>
                        <a:pt x="699" y="2095"/>
                      </a:cubicBezTo>
                      <a:lnTo>
                        <a:pt x="655" y="1949"/>
                      </a:lnTo>
                      <a:cubicBezTo>
                        <a:pt x="611" y="1877"/>
                        <a:pt x="553" y="1804"/>
                        <a:pt x="495" y="1717"/>
                      </a:cubicBezTo>
                      <a:cubicBezTo>
                        <a:pt x="349" y="1499"/>
                        <a:pt x="219" y="1295"/>
                        <a:pt x="146" y="1077"/>
                      </a:cubicBezTo>
                      <a:cubicBezTo>
                        <a:pt x="73" y="888"/>
                        <a:pt x="44" y="699"/>
                        <a:pt x="59" y="510"/>
                      </a:cubicBezTo>
                      <a:cubicBezTo>
                        <a:pt x="59" y="356"/>
                        <a:pt x="103" y="192"/>
                        <a:pt x="164" y="56"/>
                      </a:cubicBezTo>
                      <a:close/>
                    </a:path>
                  </a:pathLst>
                </a:custGeom>
                <a:solidFill>
                  <a:srgbClr val="F7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5395719" y="2631539"/>
                  <a:ext cx="185994" cy="186064"/>
                </a:xfrm>
                <a:custGeom>
                  <a:rect b="b" l="l" r="r" t="t"/>
                  <a:pathLst>
                    <a:path extrusionOk="0" h="2663" w="2662">
                      <a:moveTo>
                        <a:pt x="1469" y="0"/>
                      </a:moveTo>
                      <a:cubicBezTo>
                        <a:pt x="1469" y="0"/>
                        <a:pt x="1" y="960"/>
                        <a:pt x="1077" y="2662"/>
                      </a:cubicBezTo>
                      <a:cubicBezTo>
                        <a:pt x="1077" y="2662"/>
                        <a:pt x="1077" y="2662"/>
                        <a:pt x="1077" y="2662"/>
                      </a:cubicBezTo>
                      <a:cubicBezTo>
                        <a:pt x="1116" y="2662"/>
                        <a:pt x="2662" y="1523"/>
                        <a:pt x="1469" y="0"/>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5530846" y="2563417"/>
                  <a:ext cx="132194" cy="127094"/>
                </a:xfrm>
                <a:custGeom>
                  <a:rect b="b" l="l" r="r" t="t"/>
                  <a:pathLst>
                    <a:path extrusionOk="0" h="1819" w="1892">
                      <a:moveTo>
                        <a:pt x="364" y="1"/>
                      </a:moveTo>
                      <a:cubicBezTo>
                        <a:pt x="364" y="1"/>
                        <a:pt x="1" y="1353"/>
                        <a:pt x="1528" y="1819"/>
                      </a:cubicBezTo>
                      <a:cubicBezTo>
                        <a:pt x="1499" y="1804"/>
                        <a:pt x="1892" y="292"/>
                        <a:pt x="364"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5716070" y="1036141"/>
                  <a:ext cx="157347" cy="163636"/>
                </a:xfrm>
                <a:custGeom>
                  <a:rect b="b" l="l" r="r" t="t"/>
                  <a:pathLst>
                    <a:path extrusionOk="0" h="2342" w="2252">
                      <a:moveTo>
                        <a:pt x="1888" y="0"/>
                      </a:moveTo>
                      <a:cubicBezTo>
                        <a:pt x="1888" y="0"/>
                        <a:pt x="1888" y="0"/>
                        <a:pt x="1888" y="0"/>
                      </a:cubicBezTo>
                      <a:lnTo>
                        <a:pt x="1888" y="0"/>
                      </a:lnTo>
                      <a:cubicBezTo>
                        <a:pt x="1888" y="0"/>
                        <a:pt x="1888" y="0"/>
                        <a:pt x="1888" y="0"/>
                      </a:cubicBezTo>
                      <a:close/>
                      <a:moveTo>
                        <a:pt x="1888" y="0"/>
                      </a:moveTo>
                      <a:lnTo>
                        <a:pt x="1888" y="0"/>
                      </a:lnTo>
                      <a:cubicBezTo>
                        <a:pt x="1874" y="7"/>
                        <a:pt x="1" y="479"/>
                        <a:pt x="550" y="2342"/>
                      </a:cubicBezTo>
                      <a:cubicBezTo>
                        <a:pt x="550" y="2342"/>
                        <a:pt x="2251" y="1978"/>
                        <a:pt x="1888"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5573816" y="1105242"/>
                  <a:ext cx="131915" cy="126045"/>
                </a:xfrm>
                <a:custGeom>
                  <a:rect b="b" l="l" r="r" t="t"/>
                  <a:pathLst>
                    <a:path extrusionOk="0" h="1804" w="1888">
                      <a:moveTo>
                        <a:pt x="346" y="0"/>
                      </a:moveTo>
                      <a:cubicBezTo>
                        <a:pt x="346" y="0"/>
                        <a:pt x="346" y="0"/>
                        <a:pt x="346" y="0"/>
                      </a:cubicBezTo>
                      <a:lnTo>
                        <a:pt x="346" y="0"/>
                      </a:lnTo>
                      <a:cubicBezTo>
                        <a:pt x="346" y="0"/>
                        <a:pt x="346" y="0"/>
                        <a:pt x="346" y="0"/>
                      </a:cubicBezTo>
                      <a:close/>
                      <a:moveTo>
                        <a:pt x="346" y="0"/>
                      </a:moveTo>
                      <a:cubicBezTo>
                        <a:pt x="358" y="8"/>
                        <a:pt x="1" y="1528"/>
                        <a:pt x="1524" y="1804"/>
                      </a:cubicBezTo>
                      <a:cubicBezTo>
                        <a:pt x="1524" y="1804"/>
                        <a:pt x="1887" y="466"/>
                        <a:pt x="346"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6458641" y="1360196"/>
                  <a:ext cx="166710" cy="83984"/>
                </a:xfrm>
                <a:custGeom>
                  <a:rect b="b" l="l" r="r" t="t"/>
                  <a:pathLst>
                    <a:path extrusionOk="0" h="1202" w="2386">
                      <a:moveTo>
                        <a:pt x="1436" y="1"/>
                      </a:moveTo>
                      <a:cubicBezTo>
                        <a:pt x="949" y="1"/>
                        <a:pt x="380" y="204"/>
                        <a:pt x="1" y="991"/>
                      </a:cubicBezTo>
                      <a:cubicBezTo>
                        <a:pt x="1" y="991"/>
                        <a:pt x="366" y="1202"/>
                        <a:pt x="854" y="1202"/>
                      </a:cubicBezTo>
                      <a:cubicBezTo>
                        <a:pt x="1324" y="1202"/>
                        <a:pt x="1907" y="1005"/>
                        <a:pt x="2386" y="234"/>
                      </a:cubicBezTo>
                      <a:cubicBezTo>
                        <a:pt x="2386" y="234"/>
                        <a:pt x="1958" y="1"/>
                        <a:pt x="1436"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3825684" y="1291165"/>
                  <a:ext cx="128142" cy="109836"/>
                </a:xfrm>
                <a:custGeom>
                  <a:rect b="b" l="l" r="r" t="t"/>
                  <a:pathLst>
                    <a:path extrusionOk="0" h="1572" w="1834">
                      <a:moveTo>
                        <a:pt x="1" y="1"/>
                      </a:moveTo>
                      <a:cubicBezTo>
                        <a:pt x="1" y="1"/>
                        <a:pt x="80" y="1571"/>
                        <a:pt x="1577" y="1571"/>
                      </a:cubicBezTo>
                      <a:cubicBezTo>
                        <a:pt x="1659" y="1571"/>
                        <a:pt x="1744" y="1567"/>
                        <a:pt x="1834" y="1557"/>
                      </a:cubicBezTo>
                      <a:cubicBezTo>
                        <a:pt x="1834" y="1557"/>
                        <a:pt x="1804" y="1"/>
                        <a:pt x="1"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4511172" y="976193"/>
                  <a:ext cx="167199" cy="164684"/>
                </a:xfrm>
                <a:custGeom>
                  <a:rect b="b" l="l" r="r" t="t"/>
                  <a:pathLst>
                    <a:path extrusionOk="0" h="2357" w="2393">
                      <a:moveTo>
                        <a:pt x="953" y="0"/>
                      </a:moveTo>
                      <a:cubicBezTo>
                        <a:pt x="953" y="0"/>
                        <a:pt x="953" y="0"/>
                        <a:pt x="953" y="0"/>
                      </a:cubicBezTo>
                      <a:lnTo>
                        <a:pt x="953" y="0"/>
                      </a:lnTo>
                      <a:cubicBezTo>
                        <a:pt x="953" y="0"/>
                        <a:pt x="953" y="0"/>
                        <a:pt x="953" y="0"/>
                      </a:cubicBezTo>
                      <a:close/>
                      <a:moveTo>
                        <a:pt x="953" y="0"/>
                      </a:moveTo>
                      <a:cubicBezTo>
                        <a:pt x="957" y="15"/>
                        <a:pt x="0" y="1459"/>
                        <a:pt x="1476" y="2356"/>
                      </a:cubicBezTo>
                      <a:cubicBezTo>
                        <a:pt x="1476" y="2356"/>
                        <a:pt x="2392" y="1091"/>
                        <a:pt x="953"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5031909" y="1226116"/>
                  <a:ext cx="510191" cy="436059"/>
                </a:xfrm>
                <a:custGeom>
                  <a:rect b="b" l="l" r="r" t="t"/>
                  <a:pathLst>
                    <a:path extrusionOk="0" h="6241" w="7302">
                      <a:moveTo>
                        <a:pt x="1077" y="1"/>
                      </a:moveTo>
                      <a:cubicBezTo>
                        <a:pt x="481" y="1"/>
                        <a:pt x="1" y="495"/>
                        <a:pt x="1" y="1077"/>
                      </a:cubicBezTo>
                      <a:lnTo>
                        <a:pt x="1" y="3870"/>
                      </a:lnTo>
                      <a:cubicBezTo>
                        <a:pt x="30" y="4364"/>
                        <a:pt x="408" y="4786"/>
                        <a:pt x="902" y="4815"/>
                      </a:cubicBezTo>
                      <a:lnTo>
                        <a:pt x="1717" y="6240"/>
                      </a:lnTo>
                      <a:lnTo>
                        <a:pt x="1717" y="4742"/>
                      </a:lnTo>
                      <a:lnTo>
                        <a:pt x="6240" y="4742"/>
                      </a:lnTo>
                      <a:cubicBezTo>
                        <a:pt x="6822" y="4742"/>
                        <a:pt x="7302" y="4262"/>
                        <a:pt x="7302" y="3680"/>
                      </a:cubicBezTo>
                      <a:lnTo>
                        <a:pt x="7302" y="1077"/>
                      </a:lnTo>
                      <a:cubicBezTo>
                        <a:pt x="7302" y="481"/>
                        <a:pt x="6807" y="1"/>
                        <a:pt x="6226"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5370286" y="1372493"/>
                  <a:ext cx="61066" cy="60997"/>
                </a:xfrm>
                <a:custGeom>
                  <a:rect b="b" l="l" r="r" t="t"/>
                  <a:pathLst>
                    <a:path extrusionOk="0" h="873" w="874">
                      <a:moveTo>
                        <a:pt x="437" y="0"/>
                      </a:moveTo>
                      <a:cubicBezTo>
                        <a:pt x="190" y="0"/>
                        <a:pt x="1" y="189"/>
                        <a:pt x="1" y="436"/>
                      </a:cubicBezTo>
                      <a:cubicBezTo>
                        <a:pt x="1" y="669"/>
                        <a:pt x="190" y="873"/>
                        <a:pt x="437" y="873"/>
                      </a:cubicBezTo>
                      <a:cubicBezTo>
                        <a:pt x="684" y="873"/>
                        <a:pt x="874" y="669"/>
                        <a:pt x="874" y="436"/>
                      </a:cubicBezTo>
                      <a:cubicBezTo>
                        <a:pt x="874" y="189"/>
                        <a:pt x="684" y="0"/>
                        <a:pt x="4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5250390" y="1373610"/>
                  <a:ext cx="67145" cy="60787"/>
                </a:xfrm>
                <a:custGeom>
                  <a:rect b="b" l="l" r="r" t="t"/>
                  <a:pathLst>
                    <a:path extrusionOk="0" h="870" w="961">
                      <a:moveTo>
                        <a:pt x="479" y="0"/>
                      </a:moveTo>
                      <a:cubicBezTo>
                        <a:pt x="284" y="0"/>
                        <a:pt x="108" y="135"/>
                        <a:pt x="59" y="333"/>
                      </a:cubicBezTo>
                      <a:cubicBezTo>
                        <a:pt x="1" y="566"/>
                        <a:pt x="146" y="799"/>
                        <a:pt x="379" y="857"/>
                      </a:cubicBezTo>
                      <a:cubicBezTo>
                        <a:pt x="414" y="865"/>
                        <a:pt x="448" y="870"/>
                        <a:pt x="482" y="870"/>
                      </a:cubicBezTo>
                      <a:cubicBezTo>
                        <a:pt x="677" y="870"/>
                        <a:pt x="853" y="735"/>
                        <a:pt x="902" y="537"/>
                      </a:cubicBezTo>
                      <a:cubicBezTo>
                        <a:pt x="961" y="304"/>
                        <a:pt x="815" y="71"/>
                        <a:pt x="582" y="13"/>
                      </a:cubicBezTo>
                      <a:cubicBezTo>
                        <a:pt x="548" y="5"/>
                        <a:pt x="513" y="0"/>
                        <a:pt x="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5135595" y="1372423"/>
                  <a:ext cx="60997" cy="61066"/>
                </a:xfrm>
                <a:custGeom>
                  <a:rect b="b" l="l" r="r" t="t"/>
                  <a:pathLst>
                    <a:path extrusionOk="0" h="874" w="873">
                      <a:moveTo>
                        <a:pt x="411" y="0"/>
                      </a:moveTo>
                      <a:cubicBezTo>
                        <a:pt x="189" y="0"/>
                        <a:pt x="0" y="185"/>
                        <a:pt x="0" y="437"/>
                      </a:cubicBezTo>
                      <a:cubicBezTo>
                        <a:pt x="0" y="670"/>
                        <a:pt x="189" y="874"/>
                        <a:pt x="437" y="874"/>
                      </a:cubicBezTo>
                      <a:cubicBezTo>
                        <a:pt x="669" y="874"/>
                        <a:pt x="873" y="670"/>
                        <a:pt x="873" y="437"/>
                      </a:cubicBezTo>
                      <a:cubicBezTo>
                        <a:pt x="873" y="205"/>
                        <a:pt x="669" y="1"/>
                        <a:pt x="437" y="1"/>
                      </a:cubicBezTo>
                      <a:cubicBezTo>
                        <a:pt x="428" y="1"/>
                        <a:pt x="420" y="0"/>
                        <a:pt x="4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4332796" y="1419235"/>
                  <a:ext cx="336424" cy="289681"/>
                </a:xfrm>
                <a:custGeom>
                  <a:rect b="b" l="l" r="r" t="t"/>
                  <a:pathLst>
                    <a:path extrusionOk="0" h="4146" w="4815">
                      <a:moveTo>
                        <a:pt x="699" y="0"/>
                      </a:moveTo>
                      <a:cubicBezTo>
                        <a:pt x="320" y="0"/>
                        <a:pt x="0" y="306"/>
                        <a:pt x="0" y="713"/>
                      </a:cubicBezTo>
                      <a:lnTo>
                        <a:pt x="0" y="2560"/>
                      </a:lnTo>
                      <a:cubicBezTo>
                        <a:pt x="0" y="2909"/>
                        <a:pt x="248" y="3185"/>
                        <a:pt x="582" y="3200"/>
                      </a:cubicBezTo>
                      <a:lnTo>
                        <a:pt x="1120" y="4145"/>
                      </a:lnTo>
                      <a:lnTo>
                        <a:pt x="1120" y="3171"/>
                      </a:lnTo>
                      <a:lnTo>
                        <a:pt x="4102" y="3171"/>
                      </a:lnTo>
                      <a:cubicBezTo>
                        <a:pt x="4495" y="3171"/>
                        <a:pt x="4815" y="2851"/>
                        <a:pt x="4815" y="2458"/>
                      </a:cubicBezTo>
                      <a:lnTo>
                        <a:pt x="4815" y="727"/>
                      </a:lnTo>
                      <a:cubicBezTo>
                        <a:pt x="4815" y="349"/>
                        <a:pt x="4495" y="15"/>
                        <a:pt x="4102"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4554352" y="1516773"/>
                  <a:ext cx="40664" cy="40734"/>
                </a:xfrm>
                <a:custGeom>
                  <a:rect b="b" l="l" r="r" t="t"/>
                  <a:pathLst>
                    <a:path extrusionOk="0" h="583" w="582">
                      <a:moveTo>
                        <a:pt x="291" y="0"/>
                      </a:moveTo>
                      <a:cubicBezTo>
                        <a:pt x="131" y="0"/>
                        <a:pt x="0" y="131"/>
                        <a:pt x="0" y="291"/>
                      </a:cubicBezTo>
                      <a:cubicBezTo>
                        <a:pt x="0" y="466"/>
                        <a:pt x="131" y="582"/>
                        <a:pt x="291" y="582"/>
                      </a:cubicBezTo>
                      <a:cubicBezTo>
                        <a:pt x="465" y="582"/>
                        <a:pt x="582" y="466"/>
                        <a:pt x="582" y="291"/>
                      </a:cubicBezTo>
                      <a:cubicBezTo>
                        <a:pt x="582" y="131"/>
                        <a:pt x="465"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4476098" y="1518100"/>
                  <a:ext cx="44787" cy="40804"/>
                </a:xfrm>
                <a:custGeom>
                  <a:rect b="b" l="l" r="r" t="t"/>
                  <a:pathLst>
                    <a:path extrusionOk="0" h="584" w="641">
                      <a:moveTo>
                        <a:pt x="318" y="0"/>
                      </a:moveTo>
                      <a:cubicBezTo>
                        <a:pt x="185" y="0"/>
                        <a:pt x="66" y="94"/>
                        <a:pt x="29" y="229"/>
                      </a:cubicBezTo>
                      <a:cubicBezTo>
                        <a:pt x="0" y="389"/>
                        <a:pt x="102" y="534"/>
                        <a:pt x="247" y="578"/>
                      </a:cubicBezTo>
                      <a:cubicBezTo>
                        <a:pt x="268" y="581"/>
                        <a:pt x="288" y="583"/>
                        <a:pt x="309" y="583"/>
                      </a:cubicBezTo>
                      <a:cubicBezTo>
                        <a:pt x="446" y="583"/>
                        <a:pt x="571" y="499"/>
                        <a:pt x="596" y="360"/>
                      </a:cubicBezTo>
                      <a:cubicBezTo>
                        <a:pt x="640" y="200"/>
                        <a:pt x="538" y="40"/>
                        <a:pt x="393" y="11"/>
                      </a:cubicBezTo>
                      <a:cubicBezTo>
                        <a:pt x="368" y="4"/>
                        <a:pt x="342" y="0"/>
                        <a:pt x="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4399870" y="1516773"/>
                  <a:ext cx="40734" cy="40734"/>
                </a:xfrm>
                <a:custGeom>
                  <a:rect b="b" l="l" r="r" t="t"/>
                  <a:pathLst>
                    <a:path extrusionOk="0" h="583" w="583">
                      <a:moveTo>
                        <a:pt x="291" y="0"/>
                      </a:moveTo>
                      <a:cubicBezTo>
                        <a:pt x="131" y="0"/>
                        <a:pt x="0" y="131"/>
                        <a:pt x="0" y="291"/>
                      </a:cubicBezTo>
                      <a:cubicBezTo>
                        <a:pt x="0" y="466"/>
                        <a:pt x="131" y="582"/>
                        <a:pt x="291" y="582"/>
                      </a:cubicBezTo>
                      <a:cubicBezTo>
                        <a:pt x="451" y="582"/>
                        <a:pt x="582" y="466"/>
                        <a:pt x="582" y="291"/>
                      </a:cubicBezTo>
                      <a:cubicBezTo>
                        <a:pt x="582" y="131"/>
                        <a:pt x="451"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3277000" y="2023815"/>
                  <a:ext cx="336424" cy="289681"/>
                </a:xfrm>
                <a:custGeom>
                  <a:rect b="b" l="l" r="r" t="t"/>
                  <a:pathLst>
                    <a:path extrusionOk="0" h="4146" w="4815">
                      <a:moveTo>
                        <a:pt x="713" y="1"/>
                      </a:moveTo>
                      <a:cubicBezTo>
                        <a:pt x="320" y="1"/>
                        <a:pt x="0" y="306"/>
                        <a:pt x="0" y="714"/>
                      </a:cubicBezTo>
                      <a:lnTo>
                        <a:pt x="0" y="2561"/>
                      </a:lnTo>
                      <a:cubicBezTo>
                        <a:pt x="0" y="2910"/>
                        <a:pt x="262" y="3186"/>
                        <a:pt x="582" y="3201"/>
                      </a:cubicBezTo>
                      <a:lnTo>
                        <a:pt x="1135" y="4146"/>
                      </a:lnTo>
                      <a:lnTo>
                        <a:pt x="1135" y="3171"/>
                      </a:lnTo>
                      <a:lnTo>
                        <a:pt x="4102" y="3171"/>
                      </a:lnTo>
                      <a:cubicBezTo>
                        <a:pt x="4494" y="3171"/>
                        <a:pt x="4814" y="2852"/>
                        <a:pt x="4814" y="2459"/>
                      </a:cubicBezTo>
                      <a:lnTo>
                        <a:pt x="4814" y="728"/>
                      </a:lnTo>
                      <a:cubicBezTo>
                        <a:pt x="4814" y="335"/>
                        <a:pt x="4494" y="15"/>
                        <a:pt x="4102"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3499534" y="2120375"/>
                  <a:ext cx="40734" cy="40734"/>
                </a:xfrm>
                <a:custGeom>
                  <a:rect b="b" l="l" r="r" t="t"/>
                  <a:pathLst>
                    <a:path extrusionOk="0" h="583" w="583">
                      <a:moveTo>
                        <a:pt x="291" y="1"/>
                      </a:moveTo>
                      <a:cubicBezTo>
                        <a:pt x="131" y="1"/>
                        <a:pt x="0" y="131"/>
                        <a:pt x="0" y="291"/>
                      </a:cubicBezTo>
                      <a:cubicBezTo>
                        <a:pt x="0" y="451"/>
                        <a:pt x="131" y="582"/>
                        <a:pt x="291" y="582"/>
                      </a:cubicBezTo>
                      <a:cubicBezTo>
                        <a:pt x="451" y="582"/>
                        <a:pt x="582" y="451"/>
                        <a:pt x="582" y="291"/>
                      </a:cubicBezTo>
                      <a:cubicBezTo>
                        <a:pt x="582" y="131"/>
                        <a:pt x="451" y="1"/>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3420232" y="2121004"/>
                  <a:ext cx="44787" cy="40804"/>
                </a:xfrm>
                <a:custGeom>
                  <a:rect b="b" l="l" r="r" t="t"/>
                  <a:pathLst>
                    <a:path extrusionOk="0" h="584" w="641">
                      <a:moveTo>
                        <a:pt x="323" y="1"/>
                      </a:moveTo>
                      <a:cubicBezTo>
                        <a:pt x="195" y="1"/>
                        <a:pt x="68" y="85"/>
                        <a:pt x="30" y="224"/>
                      </a:cubicBezTo>
                      <a:cubicBezTo>
                        <a:pt x="1" y="384"/>
                        <a:pt x="88" y="544"/>
                        <a:pt x="248" y="573"/>
                      </a:cubicBezTo>
                      <a:cubicBezTo>
                        <a:pt x="273" y="580"/>
                        <a:pt x="299" y="583"/>
                        <a:pt x="323" y="583"/>
                      </a:cubicBezTo>
                      <a:cubicBezTo>
                        <a:pt x="455" y="583"/>
                        <a:pt x="573" y="490"/>
                        <a:pt x="597" y="355"/>
                      </a:cubicBezTo>
                      <a:cubicBezTo>
                        <a:pt x="641" y="210"/>
                        <a:pt x="539" y="50"/>
                        <a:pt x="379" y="6"/>
                      </a:cubicBezTo>
                      <a:cubicBezTo>
                        <a:pt x="360" y="2"/>
                        <a:pt x="342"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3667220" y="1494834"/>
                  <a:ext cx="355708" cy="312179"/>
                </a:xfrm>
                <a:custGeom>
                  <a:rect b="b" l="l" r="r" t="t"/>
                  <a:pathLst>
                    <a:path extrusionOk="0" h="4468" w="5091">
                      <a:moveTo>
                        <a:pt x="2542" y="1"/>
                      </a:moveTo>
                      <a:cubicBezTo>
                        <a:pt x="1823" y="1"/>
                        <a:pt x="1120" y="347"/>
                        <a:pt x="684" y="983"/>
                      </a:cubicBezTo>
                      <a:cubicBezTo>
                        <a:pt x="0" y="2002"/>
                        <a:pt x="262" y="3398"/>
                        <a:pt x="1280" y="4081"/>
                      </a:cubicBezTo>
                      <a:cubicBezTo>
                        <a:pt x="1667" y="4343"/>
                        <a:pt x="2104" y="4468"/>
                        <a:pt x="2535" y="4468"/>
                      </a:cubicBezTo>
                      <a:cubicBezTo>
                        <a:pt x="3253" y="4468"/>
                        <a:pt x="3956" y="4121"/>
                        <a:pt x="4392" y="3485"/>
                      </a:cubicBezTo>
                      <a:cubicBezTo>
                        <a:pt x="5091" y="2467"/>
                        <a:pt x="4814" y="1071"/>
                        <a:pt x="3796" y="387"/>
                      </a:cubicBezTo>
                      <a:cubicBezTo>
                        <a:pt x="3409" y="125"/>
                        <a:pt x="2973" y="1"/>
                        <a:pt x="2542"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3750504" y="1600546"/>
                  <a:ext cx="189068" cy="134779"/>
                </a:xfrm>
                <a:custGeom>
                  <a:rect b="b" l="l" r="r" t="t"/>
                  <a:pathLst>
                    <a:path extrusionOk="0" h="1929" w="2706">
                      <a:moveTo>
                        <a:pt x="697" y="1"/>
                      </a:moveTo>
                      <a:cubicBezTo>
                        <a:pt x="512" y="1"/>
                        <a:pt x="329" y="83"/>
                        <a:pt x="204" y="241"/>
                      </a:cubicBezTo>
                      <a:cubicBezTo>
                        <a:pt x="1" y="518"/>
                        <a:pt x="44" y="910"/>
                        <a:pt x="321" y="1128"/>
                      </a:cubicBezTo>
                      <a:lnTo>
                        <a:pt x="1353" y="1928"/>
                      </a:lnTo>
                      <a:lnTo>
                        <a:pt x="2371" y="1128"/>
                      </a:lnTo>
                      <a:lnTo>
                        <a:pt x="2386" y="1128"/>
                      </a:lnTo>
                      <a:cubicBezTo>
                        <a:pt x="2662" y="910"/>
                        <a:pt x="2706" y="518"/>
                        <a:pt x="2488" y="241"/>
                      </a:cubicBezTo>
                      <a:cubicBezTo>
                        <a:pt x="2363" y="83"/>
                        <a:pt x="2180" y="1"/>
                        <a:pt x="1995" y="1"/>
                      </a:cubicBezTo>
                      <a:cubicBezTo>
                        <a:pt x="1858" y="1"/>
                        <a:pt x="1719" y="46"/>
                        <a:pt x="1601" y="139"/>
                      </a:cubicBezTo>
                      <a:lnTo>
                        <a:pt x="1353" y="329"/>
                      </a:lnTo>
                      <a:lnTo>
                        <a:pt x="1092" y="139"/>
                      </a:lnTo>
                      <a:cubicBezTo>
                        <a:pt x="974" y="46"/>
                        <a:pt x="834" y="1"/>
                        <a:pt x="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4985166" y="983250"/>
                  <a:ext cx="185016" cy="182990"/>
                </a:xfrm>
                <a:custGeom>
                  <a:rect b="b" l="l" r="r" t="t"/>
                  <a:pathLst>
                    <a:path extrusionOk="0" h="2619" w="2648">
                      <a:moveTo>
                        <a:pt x="1339" y="1"/>
                      </a:moveTo>
                      <a:cubicBezTo>
                        <a:pt x="626" y="1"/>
                        <a:pt x="30" y="568"/>
                        <a:pt x="15" y="1295"/>
                      </a:cubicBezTo>
                      <a:cubicBezTo>
                        <a:pt x="1" y="2022"/>
                        <a:pt x="582" y="2619"/>
                        <a:pt x="1310" y="2619"/>
                      </a:cubicBezTo>
                      <a:cubicBezTo>
                        <a:pt x="1319" y="2619"/>
                        <a:pt x="1328" y="2619"/>
                        <a:pt x="1336" y="2619"/>
                      </a:cubicBezTo>
                      <a:cubicBezTo>
                        <a:pt x="2037" y="2619"/>
                        <a:pt x="2619" y="2057"/>
                        <a:pt x="2633" y="1339"/>
                      </a:cubicBezTo>
                      <a:cubicBezTo>
                        <a:pt x="2648" y="612"/>
                        <a:pt x="2066" y="15"/>
                        <a:pt x="133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5024782" y="1041870"/>
                  <a:ext cx="107809" cy="78674"/>
                </a:xfrm>
                <a:custGeom>
                  <a:rect b="b" l="l" r="r" t="t"/>
                  <a:pathLst>
                    <a:path extrusionOk="0" h="1126" w="1543">
                      <a:moveTo>
                        <a:pt x="410" y="0"/>
                      </a:moveTo>
                      <a:cubicBezTo>
                        <a:pt x="297" y="0"/>
                        <a:pt x="192" y="50"/>
                        <a:pt x="132" y="136"/>
                      </a:cubicBezTo>
                      <a:cubicBezTo>
                        <a:pt x="1" y="296"/>
                        <a:pt x="45" y="529"/>
                        <a:pt x="175" y="645"/>
                      </a:cubicBezTo>
                      <a:lnTo>
                        <a:pt x="175" y="660"/>
                      </a:lnTo>
                      <a:lnTo>
                        <a:pt x="786" y="1125"/>
                      </a:lnTo>
                      <a:lnTo>
                        <a:pt x="1383" y="660"/>
                      </a:lnTo>
                      <a:cubicBezTo>
                        <a:pt x="1528" y="529"/>
                        <a:pt x="1543" y="296"/>
                        <a:pt x="1412" y="136"/>
                      </a:cubicBezTo>
                      <a:cubicBezTo>
                        <a:pt x="1344" y="52"/>
                        <a:pt x="1242" y="6"/>
                        <a:pt x="1139" y="6"/>
                      </a:cubicBezTo>
                      <a:cubicBezTo>
                        <a:pt x="1066" y="6"/>
                        <a:pt x="992" y="30"/>
                        <a:pt x="932" y="78"/>
                      </a:cubicBezTo>
                      <a:lnTo>
                        <a:pt x="786" y="209"/>
                      </a:lnTo>
                      <a:lnTo>
                        <a:pt x="641" y="78"/>
                      </a:lnTo>
                      <a:cubicBezTo>
                        <a:pt x="569" y="24"/>
                        <a:pt x="488" y="0"/>
                        <a:pt x="4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4018803" y="1965754"/>
                  <a:ext cx="197173" cy="183339"/>
                </a:xfrm>
                <a:custGeom>
                  <a:rect b="b" l="l" r="r" t="t"/>
                  <a:pathLst>
                    <a:path extrusionOk="0" h="2624" w="2822">
                      <a:moveTo>
                        <a:pt x="1401" y="0"/>
                      </a:moveTo>
                      <a:cubicBezTo>
                        <a:pt x="773" y="0"/>
                        <a:pt x="221" y="453"/>
                        <a:pt x="117" y="1094"/>
                      </a:cubicBezTo>
                      <a:cubicBezTo>
                        <a:pt x="0" y="1821"/>
                        <a:pt x="480" y="2490"/>
                        <a:pt x="1193" y="2606"/>
                      </a:cubicBezTo>
                      <a:cubicBezTo>
                        <a:pt x="1263" y="2618"/>
                        <a:pt x="1333" y="2623"/>
                        <a:pt x="1402" y="2623"/>
                      </a:cubicBezTo>
                      <a:cubicBezTo>
                        <a:pt x="2035" y="2623"/>
                        <a:pt x="2601" y="2158"/>
                        <a:pt x="2706" y="1515"/>
                      </a:cubicBezTo>
                      <a:cubicBezTo>
                        <a:pt x="2822" y="803"/>
                        <a:pt x="2327" y="134"/>
                        <a:pt x="1615" y="17"/>
                      </a:cubicBezTo>
                      <a:cubicBezTo>
                        <a:pt x="1543" y="6"/>
                        <a:pt x="1472" y="0"/>
                        <a:pt x="1401"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4060445" y="2028217"/>
                  <a:ext cx="110814" cy="77975"/>
                </a:xfrm>
                <a:custGeom>
                  <a:rect b="b" l="l" r="r" t="t"/>
                  <a:pathLst>
                    <a:path extrusionOk="0" h="1116" w="1586">
                      <a:moveTo>
                        <a:pt x="429" y="1"/>
                      </a:moveTo>
                      <a:cubicBezTo>
                        <a:pt x="323" y="1"/>
                        <a:pt x="215" y="50"/>
                        <a:pt x="132" y="141"/>
                      </a:cubicBezTo>
                      <a:cubicBezTo>
                        <a:pt x="1" y="301"/>
                        <a:pt x="30" y="520"/>
                        <a:pt x="190" y="665"/>
                      </a:cubicBezTo>
                      <a:cubicBezTo>
                        <a:pt x="190" y="651"/>
                        <a:pt x="190" y="651"/>
                        <a:pt x="204" y="651"/>
                      </a:cubicBezTo>
                      <a:lnTo>
                        <a:pt x="801" y="1116"/>
                      </a:lnTo>
                      <a:lnTo>
                        <a:pt x="1397" y="651"/>
                      </a:lnTo>
                      <a:cubicBezTo>
                        <a:pt x="1571" y="520"/>
                        <a:pt x="1586" y="287"/>
                        <a:pt x="1455" y="141"/>
                      </a:cubicBezTo>
                      <a:cubicBezTo>
                        <a:pt x="1380" y="50"/>
                        <a:pt x="1271" y="1"/>
                        <a:pt x="1165" y="1"/>
                      </a:cubicBezTo>
                      <a:cubicBezTo>
                        <a:pt x="1086" y="1"/>
                        <a:pt x="1008" y="28"/>
                        <a:pt x="946" y="83"/>
                      </a:cubicBezTo>
                      <a:lnTo>
                        <a:pt x="801" y="214"/>
                      </a:lnTo>
                      <a:lnTo>
                        <a:pt x="655" y="83"/>
                      </a:lnTo>
                      <a:cubicBezTo>
                        <a:pt x="587" y="28"/>
                        <a:pt x="508" y="1"/>
                        <a:pt x="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5630480" y="2422490"/>
                  <a:ext cx="169714" cy="152526"/>
                </a:xfrm>
                <a:custGeom>
                  <a:rect b="b" l="l" r="r" t="t"/>
                  <a:pathLst>
                    <a:path extrusionOk="0" h="2183" w="2429">
                      <a:moveTo>
                        <a:pt x="1206" y="0"/>
                      </a:moveTo>
                      <a:cubicBezTo>
                        <a:pt x="909" y="0"/>
                        <a:pt x="615" y="121"/>
                        <a:pt x="407" y="360"/>
                      </a:cubicBezTo>
                      <a:cubicBezTo>
                        <a:pt x="0" y="811"/>
                        <a:pt x="29" y="1494"/>
                        <a:pt x="480" y="1901"/>
                      </a:cubicBezTo>
                      <a:cubicBezTo>
                        <a:pt x="690" y="2091"/>
                        <a:pt x="950" y="2183"/>
                        <a:pt x="1210" y="2183"/>
                      </a:cubicBezTo>
                      <a:cubicBezTo>
                        <a:pt x="1508" y="2183"/>
                        <a:pt x="1804" y="2062"/>
                        <a:pt x="2022" y="1829"/>
                      </a:cubicBezTo>
                      <a:cubicBezTo>
                        <a:pt x="2429" y="1378"/>
                        <a:pt x="2385" y="680"/>
                        <a:pt x="1949" y="287"/>
                      </a:cubicBezTo>
                      <a:cubicBezTo>
                        <a:pt x="1737" y="95"/>
                        <a:pt x="1470" y="0"/>
                        <a:pt x="1206"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5666043" y="2473704"/>
                  <a:ext cx="94534" cy="67425"/>
                </a:xfrm>
                <a:custGeom>
                  <a:rect b="b" l="l" r="r" t="t"/>
                  <a:pathLst>
                    <a:path extrusionOk="0" h="965" w="1353">
                      <a:moveTo>
                        <a:pt x="351" y="0"/>
                      </a:moveTo>
                      <a:cubicBezTo>
                        <a:pt x="261" y="0"/>
                        <a:pt x="173" y="40"/>
                        <a:pt x="117" y="121"/>
                      </a:cubicBezTo>
                      <a:cubicBezTo>
                        <a:pt x="0" y="267"/>
                        <a:pt x="58" y="456"/>
                        <a:pt x="204" y="558"/>
                      </a:cubicBezTo>
                      <a:lnTo>
                        <a:pt x="698" y="965"/>
                      </a:lnTo>
                      <a:lnTo>
                        <a:pt x="1193" y="558"/>
                      </a:lnTo>
                      <a:cubicBezTo>
                        <a:pt x="1309" y="456"/>
                        <a:pt x="1353" y="267"/>
                        <a:pt x="1236" y="121"/>
                      </a:cubicBezTo>
                      <a:cubicBezTo>
                        <a:pt x="1180" y="40"/>
                        <a:pt x="1096" y="0"/>
                        <a:pt x="1008" y="0"/>
                      </a:cubicBezTo>
                      <a:cubicBezTo>
                        <a:pt x="938" y="0"/>
                        <a:pt x="865" y="26"/>
                        <a:pt x="800" y="78"/>
                      </a:cubicBezTo>
                      <a:lnTo>
                        <a:pt x="684" y="165"/>
                      </a:lnTo>
                      <a:lnTo>
                        <a:pt x="553" y="78"/>
                      </a:lnTo>
                      <a:cubicBezTo>
                        <a:pt x="495" y="26"/>
                        <a:pt x="422" y="0"/>
                        <a:pt x="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4651889" y="1128299"/>
                  <a:ext cx="346555" cy="312529"/>
                </a:xfrm>
                <a:custGeom>
                  <a:rect b="b" l="l" r="r" t="t"/>
                  <a:pathLst>
                    <a:path extrusionOk="0" h="4473" w="4960">
                      <a:moveTo>
                        <a:pt x="2463" y="1"/>
                      </a:moveTo>
                      <a:cubicBezTo>
                        <a:pt x="1476" y="1"/>
                        <a:pt x="576" y="665"/>
                        <a:pt x="320" y="1677"/>
                      </a:cubicBezTo>
                      <a:cubicBezTo>
                        <a:pt x="0" y="2870"/>
                        <a:pt x="727" y="4091"/>
                        <a:pt x="1920" y="4397"/>
                      </a:cubicBezTo>
                      <a:cubicBezTo>
                        <a:pt x="2111" y="4448"/>
                        <a:pt x="2302" y="4472"/>
                        <a:pt x="2490" y="4472"/>
                      </a:cubicBezTo>
                      <a:cubicBezTo>
                        <a:pt x="3480" y="4472"/>
                        <a:pt x="4383" y="3799"/>
                        <a:pt x="4640" y="2797"/>
                      </a:cubicBezTo>
                      <a:cubicBezTo>
                        <a:pt x="4960" y="1604"/>
                        <a:pt x="4233" y="383"/>
                        <a:pt x="3040" y="77"/>
                      </a:cubicBezTo>
                      <a:cubicBezTo>
                        <a:pt x="2847" y="26"/>
                        <a:pt x="2653" y="1"/>
                        <a:pt x="2463"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4739296" y="1198238"/>
                  <a:ext cx="170762" cy="170413"/>
                </a:xfrm>
                <a:custGeom>
                  <a:rect b="b" l="l" r="r" t="t"/>
                  <a:pathLst>
                    <a:path extrusionOk="0" h="2439" w="2444">
                      <a:moveTo>
                        <a:pt x="1280" y="851"/>
                      </a:moveTo>
                      <a:cubicBezTo>
                        <a:pt x="1353" y="851"/>
                        <a:pt x="1411" y="851"/>
                        <a:pt x="1469" y="880"/>
                      </a:cubicBezTo>
                      <a:lnTo>
                        <a:pt x="1454" y="1200"/>
                      </a:lnTo>
                      <a:cubicBezTo>
                        <a:pt x="1454" y="1316"/>
                        <a:pt x="1411" y="1418"/>
                        <a:pt x="1353" y="1505"/>
                      </a:cubicBezTo>
                      <a:cubicBezTo>
                        <a:pt x="1324" y="1563"/>
                        <a:pt x="1236" y="1607"/>
                        <a:pt x="1164" y="1607"/>
                      </a:cubicBezTo>
                      <a:cubicBezTo>
                        <a:pt x="989" y="1607"/>
                        <a:pt x="902" y="1505"/>
                        <a:pt x="902" y="1287"/>
                      </a:cubicBezTo>
                      <a:cubicBezTo>
                        <a:pt x="902" y="1171"/>
                        <a:pt x="945" y="1054"/>
                        <a:pt x="989" y="982"/>
                      </a:cubicBezTo>
                      <a:cubicBezTo>
                        <a:pt x="1062" y="894"/>
                        <a:pt x="1178" y="851"/>
                        <a:pt x="1280" y="851"/>
                      </a:cubicBezTo>
                      <a:close/>
                      <a:moveTo>
                        <a:pt x="1176" y="1"/>
                      </a:moveTo>
                      <a:cubicBezTo>
                        <a:pt x="978" y="1"/>
                        <a:pt x="782" y="68"/>
                        <a:pt x="596" y="167"/>
                      </a:cubicBezTo>
                      <a:cubicBezTo>
                        <a:pt x="407" y="269"/>
                        <a:pt x="247" y="443"/>
                        <a:pt x="145" y="633"/>
                      </a:cubicBezTo>
                      <a:cubicBezTo>
                        <a:pt x="29" y="836"/>
                        <a:pt x="0" y="1069"/>
                        <a:pt x="0" y="1316"/>
                      </a:cubicBezTo>
                      <a:cubicBezTo>
                        <a:pt x="0" y="1622"/>
                        <a:pt x="102" y="1927"/>
                        <a:pt x="320" y="2145"/>
                      </a:cubicBezTo>
                      <a:cubicBezTo>
                        <a:pt x="538" y="2349"/>
                        <a:pt x="829" y="2436"/>
                        <a:pt x="1222" y="2436"/>
                      </a:cubicBezTo>
                      <a:cubicBezTo>
                        <a:pt x="1251" y="2438"/>
                        <a:pt x="1280" y="2439"/>
                        <a:pt x="1310" y="2439"/>
                      </a:cubicBezTo>
                      <a:cubicBezTo>
                        <a:pt x="1516" y="2439"/>
                        <a:pt x="1729" y="2394"/>
                        <a:pt x="1920" y="2305"/>
                      </a:cubicBezTo>
                      <a:lnTo>
                        <a:pt x="1920" y="2014"/>
                      </a:lnTo>
                      <a:cubicBezTo>
                        <a:pt x="1804" y="2072"/>
                        <a:pt x="1673" y="2116"/>
                        <a:pt x="1542" y="2131"/>
                      </a:cubicBezTo>
                      <a:cubicBezTo>
                        <a:pt x="1411" y="2145"/>
                        <a:pt x="1309" y="2160"/>
                        <a:pt x="1178" y="2160"/>
                      </a:cubicBezTo>
                      <a:cubicBezTo>
                        <a:pt x="960" y="2160"/>
                        <a:pt x="727" y="2087"/>
                        <a:pt x="567" y="1927"/>
                      </a:cubicBezTo>
                      <a:cubicBezTo>
                        <a:pt x="422" y="1752"/>
                        <a:pt x="320" y="1534"/>
                        <a:pt x="349" y="1287"/>
                      </a:cubicBezTo>
                      <a:cubicBezTo>
                        <a:pt x="349" y="1112"/>
                        <a:pt x="378" y="909"/>
                        <a:pt x="465" y="749"/>
                      </a:cubicBezTo>
                      <a:cubicBezTo>
                        <a:pt x="538" y="589"/>
                        <a:pt x="669" y="458"/>
                        <a:pt x="815" y="385"/>
                      </a:cubicBezTo>
                      <a:cubicBezTo>
                        <a:pt x="974" y="298"/>
                        <a:pt x="1164" y="254"/>
                        <a:pt x="1338" y="254"/>
                      </a:cubicBezTo>
                      <a:cubicBezTo>
                        <a:pt x="1362" y="252"/>
                        <a:pt x="1387" y="251"/>
                        <a:pt x="1411" y="251"/>
                      </a:cubicBezTo>
                      <a:cubicBezTo>
                        <a:pt x="1532" y="251"/>
                        <a:pt x="1651" y="281"/>
                        <a:pt x="1760" y="342"/>
                      </a:cubicBezTo>
                      <a:cubicBezTo>
                        <a:pt x="1891" y="414"/>
                        <a:pt x="1978" y="516"/>
                        <a:pt x="2051" y="633"/>
                      </a:cubicBezTo>
                      <a:cubicBezTo>
                        <a:pt x="2109" y="763"/>
                        <a:pt x="2138" y="909"/>
                        <a:pt x="2138" y="1054"/>
                      </a:cubicBezTo>
                      <a:cubicBezTo>
                        <a:pt x="2138" y="1185"/>
                        <a:pt x="2123" y="1316"/>
                        <a:pt x="2094" y="1418"/>
                      </a:cubicBezTo>
                      <a:cubicBezTo>
                        <a:pt x="2065" y="1505"/>
                        <a:pt x="2022" y="1563"/>
                        <a:pt x="1949" y="1563"/>
                      </a:cubicBezTo>
                      <a:cubicBezTo>
                        <a:pt x="1847" y="1563"/>
                        <a:pt x="1818" y="1505"/>
                        <a:pt x="1818" y="1360"/>
                      </a:cubicBezTo>
                      <a:lnTo>
                        <a:pt x="1847" y="633"/>
                      </a:lnTo>
                      <a:cubicBezTo>
                        <a:pt x="1760" y="618"/>
                        <a:pt x="1687" y="603"/>
                        <a:pt x="1600" y="589"/>
                      </a:cubicBezTo>
                      <a:cubicBezTo>
                        <a:pt x="1484" y="589"/>
                        <a:pt x="1396" y="560"/>
                        <a:pt x="1309" y="560"/>
                      </a:cubicBezTo>
                      <a:cubicBezTo>
                        <a:pt x="1105" y="560"/>
                        <a:pt x="931" y="633"/>
                        <a:pt x="785" y="763"/>
                      </a:cubicBezTo>
                      <a:cubicBezTo>
                        <a:pt x="655" y="894"/>
                        <a:pt x="582" y="1098"/>
                        <a:pt x="582" y="1272"/>
                      </a:cubicBezTo>
                      <a:cubicBezTo>
                        <a:pt x="567" y="1432"/>
                        <a:pt x="611" y="1578"/>
                        <a:pt x="727" y="1709"/>
                      </a:cubicBezTo>
                      <a:cubicBezTo>
                        <a:pt x="829" y="1825"/>
                        <a:pt x="974" y="1869"/>
                        <a:pt x="1149" y="1869"/>
                      </a:cubicBezTo>
                      <a:cubicBezTo>
                        <a:pt x="1309" y="1869"/>
                        <a:pt x="1469" y="1796"/>
                        <a:pt x="1556" y="1680"/>
                      </a:cubicBezTo>
                      <a:lnTo>
                        <a:pt x="1585" y="1680"/>
                      </a:lnTo>
                      <a:cubicBezTo>
                        <a:pt x="1614" y="1723"/>
                        <a:pt x="1658" y="1782"/>
                        <a:pt x="1702" y="1825"/>
                      </a:cubicBezTo>
                      <a:cubicBezTo>
                        <a:pt x="1760" y="1854"/>
                        <a:pt x="1818" y="1869"/>
                        <a:pt x="1891" y="1869"/>
                      </a:cubicBezTo>
                      <a:cubicBezTo>
                        <a:pt x="1993" y="1869"/>
                        <a:pt x="2080" y="1840"/>
                        <a:pt x="2182" y="1767"/>
                      </a:cubicBezTo>
                      <a:cubicBezTo>
                        <a:pt x="2269" y="1694"/>
                        <a:pt x="2342" y="1607"/>
                        <a:pt x="2371" y="1491"/>
                      </a:cubicBezTo>
                      <a:cubicBezTo>
                        <a:pt x="2429" y="1360"/>
                        <a:pt x="2443" y="1214"/>
                        <a:pt x="2443" y="1098"/>
                      </a:cubicBezTo>
                      <a:cubicBezTo>
                        <a:pt x="2443" y="894"/>
                        <a:pt x="2414" y="691"/>
                        <a:pt x="2283" y="516"/>
                      </a:cubicBezTo>
                      <a:cubicBezTo>
                        <a:pt x="2196" y="342"/>
                        <a:pt x="2051" y="225"/>
                        <a:pt x="1891" y="123"/>
                      </a:cubicBezTo>
                      <a:cubicBezTo>
                        <a:pt x="1687" y="36"/>
                        <a:pt x="1484" y="7"/>
                        <a:pt x="1280" y="7"/>
                      </a:cubicBezTo>
                      <a:cubicBezTo>
                        <a:pt x="1245" y="3"/>
                        <a:pt x="1210" y="1"/>
                        <a:pt x="1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5694480" y="1277400"/>
                  <a:ext cx="356756" cy="312668"/>
                </a:xfrm>
                <a:custGeom>
                  <a:rect b="b" l="l" r="r" t="t"/>
                  <a:pathLst>
                    <a:path extrusionOk="0" h="4475" w="5106">
                      <a:moveTo>
                        <a:pt x="2548" y="0"/>
                      </a:moveTo>
                      <a:cubicBezTo>
                        <a:pt x="2149" y="0"/>
                        <a:pt x="1745" y="106"/>
                        <a:pt x="1382" y="329"/>
                      </a:cubicBezTo>
                      <a:cubicBezTo>
                        <a:pt x="320" y="983"/>
                        <a:pt x="0" y="2350"/>
                        <a:pt x="640" y="3412"/>
                      </a:cubicBezTo>
                      <a:cubicBezTo>
                        <a:pt x="1067" y="4095"/>
                        <a:pt x="1797" y="4475"/>
                        <a:pt x="2548" y="4475"/>
                      </a:cubicBezTo>
                      <a:cubicBezTo>
                        <a:pt x="2948" y="4475"/>
                        <a:pt x="3354" y="4367"/>
                        <a:pt x="3724" y="4139"/>
                      </a:cubicBezTo>
                      <a:cubicBezTo>
                        <a:pt x="4771" y="3499"/>
                        <a:pt x="5105" y="2117"/>
                        <a:pt x="4451" y="1070"/>
                      </a:cubicBezTo>
                      <a:cubicBezTo>
                        <a:pt x="4033" y="377"/>
                        <a:pt x="3299" y="0"/>
                        <a:pt x="2548" y="0"/>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5829607" y="1345872"/>
                  <a:ext cx="83425" cy="174046"/>
                </a:xfrm>
                <a:custGeom>
                  <a:rect b="b" l="l" r="r" t="t"/>
                  <a:pathLst>
                    <a:path extrusionOk="0" h="2491" w="1194">
                      <a:moveTo>
                        <a:pt x="736" y="0"/>
                      </a:moveTo>
                      <a:cubicBezTo>
                        <a:pt x="494" y="0"/>
                        <a:pt x="276" y="195"/>
                        <a:pt x="263" y="454"/>
                      </a:cubicBezTo>
                      <a:lnTo>
                        <a:pt x="263" y="527"/>
                      </a:lnTo>
                      <a:lnTo>
                        <a:pt x="263" y="745"/>
                      </a:lnTo>
                      <a:lnTo>
                        <a:pt x="1" y="745"/>
                      </a:lnTo>
                      <a:lnTo>
                        <a:pt x="1" y="1239"/>
                      </a:lnTo>
                      <a:lnTo>
                        <a:pt x="263" y="1239"/>
                      </a:lnTo>
                      <a:lnTo>
                        <a:pt x="263" y="2490"/>
                      </a:lnTo>
                      <a:lnTo>
                        <a:pt x="757" y="2490"/>
                      </a:lnTo>
                      <a:lnTo>
                        <a:pt x="757" y="1239"/>
                      </a:lnTo>
                      <a:lnTo>
                        <a:pt x="1135" y="1239"/>
                      </a:lnTo>
                      <a:lnTo>
                        <a:pt x="1193" y="745"/>
                      </a:lnTo>
                      <a:lnTo>
                        <a:pt x="786" y="745"/>
                      </a:lnTo>
                      <a:lnTo>
                        <a:pt x="786" y="541"/>
                      </a:lnTo>
                      <a:cubicBezTo>
                        <a:pt x="786" y="483"/>
                        <a:pt x="830" y="439"/>
                        <a:pt x="888" y="439"/>
                      </a:cubicBezTo>
                      <a:lnTo>
                        <a:pt x="1164" y="439"/>
                      </a:lnTo>
                      <a:lnTo>
                        <a:pt x="1164" y="3"/>
                      </a:lnTo>
                      <a:lnTo>
                        <a:pt x="786" y="3"/>
                      </a:lnTo>
                      <a:cubicBezTo>
                        <a:pt x="769" y="1"/>
                        <a:pt x="753" y="0"/>
                        <a:pt x="7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5056293" y="1805334"/>
                  <a:ext cx="313087" cy="313087"/>
                </a:xfrm>
                <a:custGeom>
                  <a:rect b="b" l="l" r="r" t="t"/>
                  <a:pathLst>
                    <a:path extrusionOk="0" h="4481" w="4481">
                      <a:moveTo>
                        <a:pt x="2241" y="1"/>
                      </a:moveTo>
                      <a:cubicBezTo>
                        <a:pt x="1004" y="1"/>
                        <a:pt x="1" y="1004"/>
                        <a:pt x="1" y="2241"/>
                      </a:cubicBezTo>
                      <a:cubicBezTo>
                        <a:pt x="1" y="3477"/>
                        <a:pt x="1004" y="4480"/>
                        <a:pt x="2241" y="4480"/>
                      </a:cubicBezTo>
                      <a:cubicBezTo>
                        <a:pt x="3477" y="4480"/>
                        <a:pt x="4480" y="3477"/>
                        <a:pt x="4480" y="2241"/>
                      </a:cubicBezTo>
                      <a:cubicBezTo>
                        <a:pt x="4480" y="1004"/>
                        <a:pt x="3477" y="1"/>
                        <a:pt x="2241"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5141674" y="1887640"/>
                  <a:ext cx="148404" cy="149452"/>
                </a:xfrm>
                <a:custGeom>
                  <a:rect b="b" l="l" r="r" t="t"/>
                  <a:pathLst>
                    <a:path extrusionOk="0" h="2139" w="2124">
                      <a:moveTo>
                        <a:pt x="1062" y="198"/>
                      </a:moveTo>
                      <a:cubicBezTo>
                        <a:pt x="1096" y="198"/>
                        <a:pt x="1130" y="200"/>
                        <a:pt x="1164" y="205"/>
                      </a:cubicBezTo>
                      <a:cubicBezTo>
                        <a:pt x="1571" y="248"/>
                        <a:pt x="1877" y="568"/>
                        <a:pt x="1906" y="975"/>
                      </a:cubicBezTo>
                      <a:lnTo>
                        <a:pt x="1906" y="1048"/>
                      </a:lnTo>
                      <a:cubicBezTo>
                        <a:pt x="1906" y="1514"/>
                        <a:pt x="1528" y="1877"/>
                        <a:pt x="1048" y="1877"/>
                      </a:cubicBezTo>
                      <a:cubicBezTo>
                        <a:pt x="931" y="1877"/>
                        <a:pt x="815" y="1863"/>
                        <a:pt x="684" y="1804"/>
                      </a:cubicBezTo>
                      <a:cubicBezTo>
                        <a:pt x="655" y="1790"/>
                        <a:pt x="597" y="1746"/>
                        <a:pt x="582" y="1746"/>
                      </a:cubicBezTo>
                      <a:lnTo>
                        <a:pt x="568" y="1746"/>
                      </a:lnTo>
                      <a:lnTo>
                        <a:pt x="277" y="1848"/>
                      </a:lnTo>
                      <a:lnTo>
                        <a:pt x="262" y="1848"/>
                      </a:lnTo>
                      <a:lnTo>
                        <a:pt x="350" y="1572"/>
                      </a:lnTo>
                      <a:lnTo>
                        <a:pt x="350" y="1557"/>
                      </a:lnTo>
                      <a:lnTo>
                        <a:pt x="379" y="1499"/>
                      </a:lnTo>
                      <a:cubicBezTo>
                        <a:pt x="291" y="1354"/>
                        <a:pt x="233" y="1208"/>
                        <a:pt x="233" y="1019"/>
                      </a:cubicBezTo>
                      <a:lnTo>
                        <a:pt x="233" y="946"/>
                      </a:lnTo>
                      <a:cubicBezTo>
                        <a:pt x="287" y="516"/>
                        <a:pt x="651" y="198"/>
                        <a:pt x="1062" y="198"/>
                      </a:cubicBezTo>
                      <a:close/>
                      <a:moveTo>
                        <a:pt x="1061" y="1"/>
                      </a:moveTo>
                      <a:cubicBezTo>
                        <a:pt x="1051" y="1"/>
                        <a:pt x="1042" y="1"/>
                        <a:pt x="1033" y="1"/>
                      </a:cubicBezTo>
                      <a:cubicBezTo>
                        <a:pt x="495" y="30"/>
                        <a:pt x="73" y="466"/>
                        <a:pt x="44" y="990"/>
                      </a:cubicBezTo>
                      <a:lnTo>
                        <a:pt x="44" y="1019"/>
                      </a:lnTo>
                      <a:cubicBezTo>
                        <a:pt x="44" y="1208"/>
                        <a:pt x="88" y="1383"/>
                        <a:pt x="190" y="1557"/>
                      </a:cubicBezTo>
                      <a:lnTo>
                        <a:pt x="190" y="1572"/>
                      </a:lnTo>
                      <a:lnTo>
                        <a:pt x="0" y="2110"/>
                      </a:lnTo>
                      <a:lnTo>
                        <a:pt x="0" y="2139"/>
                      </a:lnTo>
                      <a:lnTo>
                        <a:pt x="568" y="1950"/>
                      </a:lnTo>
                      <a:lnTo>
                        <a:pt x="582" y="1950"/>
                      </a:lnTo>
                      <a:cubicBezTo>
                        <a:pt x="737" y="2034"/>
                        <a:pt x="905" y="2074"/>
                        <a:pt x="1070" y="2074"/>
                      </a:cubicBezTo>
                      <a:cubicBezTo>
                        <a:pt x="1446" y="2074"/>
                        <a:pt x="1811" y="1867"/>
                        <a:pt x="1993" y="1514"/>
                      </a:cubicBezTo>
                      <a:cubicBezTo>
                        <a:pt x="2066" y="1368"/>
                        <a:pt x="2124" y="1208"/>
                        <a:pt x="2124" y="1048"/>
                      </a:cubicBezTo>
                      <a:cubicBezTo>
                        <a:pt x="2109" y="1019"/>
                        <a:pt x="2109" y="1005"/>
                        <a:pt x="2109" y="1005"/>
                      </a:cubicBezTo>
                      <a:cubicBezTo>
                        <a:pt x="2095" y="432"/>
                        <a:pt x="1616" y="1"/>
                        <a:pt x="1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5181289" y="1926278"/>
                  <a:ext cx="71198" cy="67145"/>
                </a:xfrm>
                <a:custGeom>
                  <a:rect b="b" l="l" r="r" t="t"/>
                  <a:pathLst>
                    <a:path extrusionOk="0" h="961" w="1019">
                      <a:moveTo>
                        <a:pt x="219" y="1"/>
                      </a:moveTo>
                      <a:cubicBezTo>
                        <a:pt x="190" y="1"/>
                        <a:pt x="117" y="1"/>
                        <a:pt x="88" y="30"/>
                      </a:cubicBezTo>
                      <a:cubicBezTo>
                        <a:pt x="30" y="88"/>
                        <a:pt x="1" y="161"/>
                        <a:pt x="1" y="233"/>
                      </a:cubicBezTo>
                      <a:cubicBezTo>
                        <a:pt x="1" y="277"/>
                        <a:pt x="1" y="292"/>
                        <a:pt x="15" y="321"/>
                      </a:cubicBezTo>
                      <a:cubicBezTo>
                        <a:pt x="30" y="379"/>
                        <a:pt x="73" y="452"/>
                        <a:pt x="102" y="510"/>
                      </a:cubicBezTo>
                      <a:cubicBezTo>
                        <a:pt x="102" y="510"/>
                        <a:pt x="175" y="597"/>
                        <a:pt x="190" y="641"/>
                      </a:cubicBezTo>
                      <a:cubicBezTo>
                        <a:pt x="292" y="742"/>
                        <a:pt x="393" y="830"/>
                        <a:pt x="524" y="888"/>
                      </a:cubicBezTo>
                      <a:cubicBezTo>
                        <a:pt x="597" y="931"/>
                        <a:pt x="684" y="946"/>
                        <a:pt x="772" y="961"/>
                      </a:cubicBezTo>
                      <a:lnTo>
                        <a:pt x="830" y="961"/>
                      </a:lnTo>
                      <a:cubicBezTo>
                        <a:pt x="902" y="946"/>
                        <a:pt x="975" y="902"/>
                        <a:pt x="1019" y="830"/>
                      </a:cubicBezTo>
                      <a:cubicBezTo>
                        <a:pt x="1019" y="801"/>
                        <a:pt x="1019" y="742"/>
                        <a:pt x="1004" y="713"/>
                      </a:cubicBezTo>
                      <a:cubicBezTo>
                        <a:pt x="975" y="684"/>
                        <a:pt x="961" y="684"/>
                        <a:pt x="946" y="670"/>
                      </a:cubicBezTo>
                      <a:cubicBezTo>
                        <a:pt x="932" y="670"/>
                        <a:pt x="801" y="597"/>
                        <a:pt x="786" y="597"/>
                      </a:cubicBezTo>
                      <a:cubicBezTo>
                        <a:pt x="772" y="597"/>
                        <a:pt x="761" y="593"/>
                        <a:pt x="750" y="593"/>
                      </a:cubicBezTo>
                      <a:cubicBezTo>
                        <a:pt x="739" y="593"/>
                        <a:pt x="728" y="597"/>
                        <a:pt x="713" y="612"/>
                      </a:cubicBezTo>
                      <a:cubicBezTo>
                        <a:pt x="670" y="655"/>
                        <a:pt x="626" y="684"/>
                        <a:pt x="626" y="713"/>
                      </a:cubicBezTo>
                      <a:cubicBezTo>
                        <a:pt x="619" y="721"/>
                        <a:pt x="615" y="724"/>
                        <a:pt x="612" y="724"/>
                      </a:cubicBezTo>
                      <a:cubicBezTo>
                        <a:pt x="608" y="724"/>
                        <a:pt x="604" y="721"/>
                        <a:pt x="597" y="713"/>
                      </a:cubicBezTo>
                      <a:cubicBezTo>
                        <a:pt x="524" y="670"/>
                        <a:pt x="452" y="641"/>
                        <a:pt x="393" y="582"/>
                      </a:cubicBezTo>
                      <a:cubicBezTo>
                        <a:pt x="350" y="524"/>
                        <a:pt x="292" y="466"/>
                        <a:pt x="248" y="422"/>
                      </a:cubicBezTo>
                      <a:cubicBezTo>
                        <a:pt x="233" y="393"/>
                        <a:pt x="248" y="393"/>
                        <a:pt x="262" y="379"/>
                      </a:cubicBezTo>
                      <a:cubicBezTo>
                        <a:pt x="292" y="364"/>
                        <a:pt x="306" y="321"/>
                        <a:pt x="321" y="321"/>
                      </a:cubicBezTo>
                      <a:cubicBezTo>
                        <a:pt x="335" y="321"/>
                        <a:pt x="335" y="292"/>
                        <a:pt x="335" y="292"/>
                      </a:cubicBezTo>
                      <a:lnTo>
                        <a:pt x="335" y="233"/>
                      </a:lnTo>
                      <a:cubicBezTo>
                        <a:pt x="335" y="233"/>
                        <a:pt x="262" y="73"/>
                        <a:pt x="262" y="59"/>
                      </a:cubicBezTo>
                      <a:cubicBezTo>
                        <a:pt x="248" y="1"/>
                        <a:pt x="233" y="1"/>
                        <a:pt x="2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5612174" y="1679918"/>
                  <a:ext cx="255095" cy="223584"/>
                </a:xfrm>
                <a:custGeom>
                  <a:rect b="b" l="l" r="r" t="t"/>
                  <a:pathLst>
                    <a:path extrusionOk="0" h="3200" w="3651">
                      <a:moveTo>
                        <a:pt x="1829" y="0"/>
                      </a:moveTo>
                      <a:cubicBezTo>
                        <a:pt x="1294" y="0"/>
                        <a:pt x="769" y="271"/>
                        <a:pt x="466" y="763"/>
                      </a:cubicBezTo>
                      <a:cubicBezTo>
                        <a:pt x="0" y="1520"/>
                        <a:pt x="248" y="2509"/>
                        <a:pt x="989" y="2959"/>
                      </a:cubicBezTo>
                      <a:cubicBezTo>
                        <a:pt x="1253" y="3122"/>
                        <a:pt x="1545" y="3199"/>
                        <a:pt x="1833" y="3199"/>
                      </a:cubicBezTo>
                      <a:cubicBezTo>
                        <a:pt x="2371" y="3199"/>
                        <a:pt x="2897" y="2929"/>
                        <a:pt x="3200" y="2436"/>
                      </a:cubicBezTo>
                      <a:cubicBezTo>
                        <a:pt x="3651" y="1680"/>
                        <a:pt x="3418" y="691"/>
                        <a:pt x="2662" y="240"/>
                      </a:cubicBezTo>
                      <a:cubicBezTo>
                        <a:pt x="2403" y="78"/>
                        <a:pt x="2115" y="0"/>
                        <a:pt x="182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5714812" y="1746014"/>
                  <a:ext cx="71198" cy="103128"/>
                </a:xfrm>
                <a:custGeom>
                  <a:rect b="b" l="l" r="r" t="t"/>
                  <a:pathLst>
                    <a:path extrusionOk="0" h="1476" w="1019">
                      <a:moveTo>
                        <a:pt x="56" y="1"/>
                      </a:moveTo>
                      <a:cubicBezTo>
                        <a:pt x="40" y="1"/>
                        <a:pt x="23" y="11"/>
                        <a:pt x="15" y="35"/>
                      </a:cubicBezTo>
                      <a:cubicBezTo>
                        <a:pt x="15" y="50"/>
                        <a:pt x="0" y="50"/>
                        <a:pt x="0" y="65"/>
                      </a:cubicBezTo>
                      <a:lnTo>
                        <a:pt x="0" y="1417"/>
                      </a:lnTo>
                      <a:cubicBezTo>
                        <a:pt x="0" y="1446"/>
                        <a:pt x="15" y="1475"/>
                        <a:pt x="58" y="1475"/>
                      </a:cubicBezTo>
                      <a:cubicBezTo>
                        <a:pt x="73" y="1475"/>
                        <a:pt x="73" y="1475"/>
                        <a:pt x="88" y="1446"/>
                      </a:cubicBezTo>
                      <a:lnTo>
                        <a:pt x="1004" y="777"/>
                      </a:lnTo>
                      <a:cubicBezTo>
                        <a:pt x="1018" y="763"/>
                        <a:pt x="1018" y="719"/>
                        <a:pt x="1004" y="690"/>
                      </a:cubicBezTo>
                      <a:lnTo>
                        <a:pt x="88" y="21"/>
                      </a:lnTo>
                      <a:cubicBezTo>
                        <a:pt x="81" y="8"/>
                        <a:pt x="69" y="1"/>
                        <a:pt x="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4575662" y="2050296"/>
                  <a:ext cx="294782" cy="294712"/>
                </a:xfrm>
                <a:custGeom>
                  <a:rect b="b" l="l" r="r" t="t"/>
                  <a:pathLst>
                    <a:path extrusionOk="0" h="4218" w="4219">
                      <a:moveTo>
                        <a:pt x="2109" y="0"/>
                      </a:moveTo>
                      <a:cubicBezTo>
                        <a:pt x="931" y="0"/>
                        <a:pt x="0" y="945"/>
                        <a:pt x="0" y="2109"/>
                      </a:cubicBezTo>
                      <a:cubicBezTo>
                        <a:pt x="0" y="3272"/>
                        <a:pt x="931" y="4218"/>
                        <a:pt x="2109" y="4218"/>
                      </a:cubicBezTo>
                      <a:cubicBezTo>
                        <a:pt x="3273" y="4218"/>
                        <a:pt x="4218" y="3272"/>
                        <a:pt x="4218" y="2109"/>
                      </a:cubicBezTo>
                      <a:cubicBezTo>
                        <a:pt x="4218" y="945"/>
                        <a:pt x="3273" y="0"/>
                        <a:pt x="2109" y="0"/>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4646789" y="2111222"/>
                  <a:ext cx="144351" cy="153504"/>
                </a:xfrm>
                <a:custGeom>
                  <a:rect b="b" l="l" r="r" t="t"/>
                  <a:pathLst>
                    <a:path extrusionOk="0" h="2197" w="2066">
                      <a:moveTo>
                        <a:pt x="1005" y="0"/>
                      </a:moveTo>
                      <a:cubicBezTo>
                        <a:pt x="699" y="0"/>
                        <a:pt x="466" y="228"/>
                        <a:pt x="466" y="524"/>
                      </a:cubicBezTo>
                      <a:lnTo>
                        <a:pt x="466" y="597"/>
                      </a:lnTo>
                      <a:cubicBezTo>
                        <a:pt x="466" y="844"/>
                        <a:pt x="611" y="1033"/>
                        <a:pt x="830" y="1135"/>
                      </a:cubicBezTo>
                      <a:cubicBezTo>
                        <a:pt x="1" y="1295"/>
                        <a:pt x="59" y="2197"/>
                        <a:pt x="59" y="2197"/>
                      </a:cubicBezTo>
                      <a:lnTo>
                        <a:pt x="2051" y="2124"/>
                      </a:lnTo>
                      <a:cubicBezTo>
                        <a:pt x="2066" y="2110"/>
                        <a:pt x="2066" y="1208"/>
                        <a:pt x="1222" y="1121"/>
                      </a:cubicBezTo>
                      <a:cubicBezTo>
                        <a:pt x="1455" y="1004"/>
                        <a:pt x="1571" y="786"/>
                        <a:pt x="1557" y="568"/>
                      </a:cubicBezTo>
                      <a:cubicBezTo>
                        <a:pt x="1571" y="262"/>
                        <a:pt x="1339" y="1"/>
                        <a:pt x="1033" y="1"/>
                      </a:cubicBezTo>
                      <a:cubicBezTo>
                        <a:pt x="1024" y="0"/>
                        <a:pt x="1014"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6070447" y="1537035"/>
                  <a:ext cx="354730" cy="330415"/>
                </a:xfrm>
                <a:custGeom>
                  <a:rect b="b" l="l" r="r" t="t"/>
                  <a:pathLst>
                    <a:path extrusionOk="0" h="4729" w="5077">
                      <a:moveTo>
                        <a:pt x="2549" y="1"/>
                      </a:moveTo>
                      <a:cubicBezTo>
                        <a:pt x="1404" y="1"/>
                        <a:pt x="401" y="824"/>
                        <a:pt x="204" y="1979"/>
                      </a:cubicBezTo>
                      <a:cubicBezTo>
                        <a:pt x="1" y="3274"/>
                        <a:pt x="873" y="4481"/>
                        <a:pt x="2168" y="4699"/>
                      </a:cubicBezTo>
                      <a:cubicBezTo>
                        <a:pt x="2293" y="4719"/>
                        <a:pt x="2417" y="4728"/>
                        <a:pt x="2539" y="4728"/>
                      </a:cubicBezTo>
                      <a:cubicBezTo>
                        <a:pt x="3676" y="4728"/>
                        <a:pt x="4689" y="3904"/>
                        <a:pt x="4873" y="2736"/>
                      </a:cubicBezTo>
                      <a:cubicBezTo>
                        <a:pt x="5077" y="1456"/>
                        <a:pt x="4204" y="234"/>
                        <a:pt x="2924" y="30"/>
                      </a:cubicBezTo>
                      <a:cubicBezTo>
                        <a:pt x="2798" y="11"/>
                        <a:pt x="2672" y="1"/>
                        <a:pt x="254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6171059" y="1636948"/>
                  <a:ext cx="155531" cy="131565"/>
                </a:xfrm>
                <a:custGeom>
                  <a:rect b="b" l="l" r="r" t="t"/>
                  <a:pathLst>
                    <a:path extrusionOk="0" h="1883" w="2226">
                      <a:moveTo>
                        <a:pt x="1799" y="0"/>
                      </a:moveTo>
                      <a:cubicBezTo>
                        <a:pt x="1782" y="0"/>
                        <a:pt x="1768" y="4"/>
                        <a:pt x="1760" y="11"/>
                      </a:cubicBezTo>
                      <a:lnTo>
                        <a:pt x="771" y="1000"/>
                      </a:lnTo>
                      <a:cubicBezTo>
                        <a:pt x="757" y="1007"/>
                        <a:pt x="739" y="1011"/>
                        <a:pt x="722" y="1011"/>
                      </a:cubicBezTo>
                      <a:cubicBezTo>
                        <a:pt x="706" y="1011"/>
                        <a:pt x="691" y="1007"/>
                        <a:pt x="684" y="1000"/>
                      </a:cubicBezTo>
                      <a:lnTo>
                        <a:pt x="451" y="753"/>
                      </a:lnTo>
                      <a:cubicBezTo>
                        <a:pt x="444" y="746"/>
                        <a:pt x="426" y="742"/>
                        <a:pt x="408" y="742"/>
                      </a:cubicBezTo>
                      <a:cubicBezTo>
                        <a:pt x="390" y="742"/>
                        <a:pt x="371" y="746"/>
                        <a:pt x="364" y="753"/>
                      </a:cubicBezTo>
                      <a:lnTo>
                        <a:pt x="15" y="1102"/>
                      </a:lnTo>
                      <a:cubicBezTo>
                        <a:pt x="1" y="1146"/>
                        <a:pt x="1" y="1175"/>
                        <a:pt x="15" y="1189"/>
                      </a:cubicBezTo>
                      <a:lnTo>
                        <a:pt x="670" y="1873"/>
                      </a:lnTo>
                      <a:cubicBezTo>
                        <a:pt x="676" y="1879"/>
                        <a:pt x="689" y="1882"/>
                        <a:pt x="705" y="1882"/>
                      </a:cubicBezTo>
                      <a:cubicBezTo>
                        <a:pt x="727" y="1882"/>
                        <a:pt x="754" y="1875"/>
                        <a:pt x="771" y="1858"/>
                      </a:cubicBezTo>
                      <a:lnTo>
                        <a:pt x="2197" y="447"/>
                      </a:lnTo>
                      <a:cubicBezTo>
                        <a:pt x="2226" y="404"/>
                        <a:pt x="2211" y="375"/>
                        <a:pt x="2197" y="360"/>
                      </a:cubicBezTo>
                      <a:lnTo>
                        <a:pt x="1848" y="11"/>
                      </a:lnTo>
                      <a:cubicBezTo>
                        <a:pt x="1833" y="4"/>
                        <a:pt x="1815" y="0"/>
                        <a:pt x="1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486398" y="1681385"/>
                  <a:ext cx="164614" cy="126535"/>
                </a:xfrm>
                <a:custGeom>
                  <a:rect b="b" l="l" r="r" t="t"/>
                  <a:pathLst>
                    <a:path extrusionOk="0" h="1811" w="2356">
                      <a:moveTo>
                        <a:pt x="130" y="1"/>
                      </a:moveTo>
                      <a:lnTo>
                        <a:pt x="130" y="1"/>
                      </a:lnTo>
                      <a:cubicBezTo>
                        <a:pt x="130" y="1"/>
                        <a:pt x="1" y="1810"/>
                        <a:pt x="1802" y="1810"/>
                      </a:cubicBezTo>
                      <a:cubicBezTo>
                        <a:pt x="1911" y="1810"/>
                        <a:pt x="2028" y="1804"/>
                        <a:pt x="2152" y="1789"/>
                      </a:cubicBezTo>
                      <a:cubicBezTo>
                        <a:pt x="2152" y="1789"/>
                        <a:pt x="2355" y="30"/>
                        <a:pt x="130"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6256649" y="1997405"/>
                  <a:ext cx="203112" cy="159094"/>
                </a:xfrm>
                <a:custGeom>
                  <a:rect b="b" l="l" r="r" t="t"/>
                  <a:pathLst>
                    <a:path extrusionOk="0" h="2277" w="2907">
                      <a:moveTo>
                        <a:pt x="157" y="1"/>
                      </a:moveTo>
                      <a:cubicBezTo>
                        <a:pt x="157" y="1"/>
                        <a:pt x="0" y="2276"/>
                        <a:pt x="2266" y="2276"/>
                      </a:cubicBezTo>
                      <a:cubicBezTo>
                        <a:pt x="2389" y="2276"/>
                        <a:pt x="2520" y="2269"/>
                        <a:pt x="2659" y="2255"/>
                      </a:cubicBezTo>
                      <a:cubicBezTo>
                        <a:pt x="2659" y="2241"/>
                        <a:pt x="2906" y="30"/>
                        <a:pt x="157"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100980" y="1088962"/>
                  <a:ext cx="311970" cy="313018"/>
                </a:xfrm>
                <a:custGeom>
                  <a:rect b="b" l="l" r="r" t="t"/>
                  <a:pathLst>
                    <a:path extrusionOk="0" h="4480" w="4465">
                      <a:moveTo>
                        <a:pt x="2225" y="0"/>
                      </a:moveTo>
                      <a:cubicBezTo>
                        <a:pt x="1004" y="0"/>
                        <a:pt x="0" y="1004"/>
                        <a:pt x="0" y="2240"/>
                      </a:cubicBezTo>
                      <a:cubicBezTo>
                        <a:pt x="0" y="3476"/>
                        <a:pt x="1004" y="4480"/>
                        <a:pt x="2225" y="4480"/>
                      </a:cubicBezTo>
                      <a:cubicBezTo>
                        <a:pt x="3461" y="4480"/>
                        <a:pt x="4465" y="3476"/>
                        <a:pt x="4465" y="2240"/>
                      </a:cubicBezTo>
                      <a:cubicBezTo>
                        <a:pt x="4465" y="1004"/>
                        <a:pt x="3461" y="0"/>
                        <a:pt x="2225"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208649" y="1195653"/>
                  <a:ext cx="95582" cy="94604"/>
                </a:xfrm>
                <a:custGeom>
                  <a:rect b="b" l="l" r="r" t="t"/>
                  <a:pathLst>
                    <a:path extrusionOk="0" h="1354" w="1368">
                      <a:moveTo>
                        <a:pt x="670" y="160"/>
                      </a:moveTo>
                      <a:cubicBezTo>
                        <a:pt x="961" y="160"/>
                        <a:pt x="1179" y="408"/>
                        <a:pt x="1179" y="670"/>
                      </a:cubicBezTo>
                      <a:cubicBezTo>
                        <a:pt x="1179" y="960"/>
                        <a:pt x="946" y="1179"/>
                        <a:pt x="670" y="1179"/>
                      </a:cubicBezTo>
                      <a:cubicBezTo>
                        <a:pt x="408" y="1179"/>
                        <a:pt x="161" y="960"/>
                        <a:pt x="161" y="670"/>
                      </a:cubicBezTo>
                      <a:cubicBezTo>
                        <a:pt x="161" y="379"/>
                        <a:pt x="408" y="160"/>
                        <a:pt x="670" y="160"/>
                      </a:cubicBezTo>
                      <a:close/>
                      <a:moveTo>
                        <a:pt x="684" y="1"/>
                      </a:moveTo>
                      <a:cubicBezTo>
                        <a:pt x="306" y="1"/>
                        <a:pt x="15" y="306"/>
                        <a:pt x="15" y="670"/>
                      </a:cubicBezTo>
                      <a:cubicBezTo>
                        <a:pt x="1" y="1062"/>
                        <a:pt x="306" y="1353"/>
                        <a:pt x="684" y="1353"/>
                      </a:cubicBezTo>
                      <a:cubicBezTo>
                        <a:pt x="1077" y="1353"/>
                        <a:pt x="1368" y="1033"/>
                        <a:pt x="1368" y="670"/>
                      </a:cubicBezTo>
                      <a:cubicBezTo>
                        <a:pt x="1368" y="291"/>
                        <a:pt x="1048"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178186" y="1165190"/>
                  <a:ext cx="157557" cy="156509"/>
                </a:xfrm>
                <a:custGeom>
                  <a:rect b="b" l="l" r="r" t="t"/>
                  <a:pathLst>
                    <a:path extrusionOk="0" h="2240" w="2255">
                      <a:moveTo>
                        <a:pt x="1804" y="160"/>
                      </a:moveTo>
                      <a:cubicBezTo>
                        <a:pt x="1964" y="160"/>
                        <a:pt x="2095" y="291"/>
                        <a:pt x="2095" y="451"/>
                      </a:cubicBezTo>
                      <a:lnTo>
                        <a:pt x="2095" y="1789"/>
                      </a:lnTo>
                      <a:cubicBezTo>
                        <a:pt x="2095" y="1949"/>
                        <a:pt x="1964" y="2080"/>
                        <a:pt x="1804" y="2080"/>
                      </a:cubicBezTo>
                      <a:lnTo>
                        <a:pt x="451" y="2080"/>
                      </a:lnTo>
                      <a:cubicBezTo>
                        <a:pt x="291" y="2080"/>
                        <a:pt x="160" y="1949"/>
                        <a:pt x="160" y="1789"/>
                      </a:cubicBezTo>
                      <a:lnTo>
                        <a:pt x="160" y="451"/>
                      </a:lnTo>
                      <a:cubicBezTo>
                        <a:pt x="160" y="291"/>
                        <a:pt x="291" y="160"/>
                        <a:pt x="451" y="160"/>
                      </a:cubicBezTo>
                      <a:close/>
                      <a:moveTo>
                        <a:pt x="451" y="0"/>
                      </a:moveTo>
                      <a:cubicBezTo>
                        <a:pt x="204" y="0"/>
                        <a:pt x="0" y="204"/>
                        <a:pt x="0" y="451"/>
                      </a:cubicBezTo>
                      <a:lnTo>
                        <a:pt x="0" y="1789"/>
                      </a:lnTo>
                      <a:cubicBezTo>
                        <a:pt x="0" y="2036"/>
                        <a:pt x="204" y="2240"/>
                        <a:pt x="451" y="2240"/>
                      </a:cubicBezTo>
                      <a:lnTo>
                        <a:pt x="1804" y="2240"/>
                      </a:lnTo>
                      <a:cubicBezTo>
                        <a:pt x="2051" y="2240"/>
                        <a:pt x="2255" y="2036"/>
                        <a:pt x="2255" y="1789"/>
                      </a:cubicBezTo>
                      <a:lnTo>
                        <a:pt x="2255" y="451"/>
                      </a:lnTo>
                      <a:cubicBezTo>
                        <a:pt x="2255" y="204"/>
                        <a:pt x="2051" y="0"/>
                        <a:pt x="18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5867197" y="1959815"/>
                  <a:ext cx="388268" cy="389246"/>
                </a:xfrm>
                <a:custGeom>
                  <a:rect b="b" l="l" r="r" t="t"/>
                  <a:pathLst>
                    <a:path extrusionOk="0" h="5571" w="5557">
                      <a:moveTo>
                        <a:pt x="2779" y="1"/>
                      </a:moveTo>
                      <a:cubicBezTo>
                        <a:pt x="1237" y="1"/>
                        <a:pt x="1" y="1251"/>
                        <a:pt x="1" y="2793"/>
                      </a:cubicBezTo>
                      <a:cubicBezTo>
                        <a:pt x="1" y="4320"/>
                        <a:pt x="1237" y="5571"/>
                        <a:pt x="2779" y="5571"/>
                      </a:cubicBezTo>
                      <a:cubicBezTo>
                        <a:pt x="4320" y="5571"/>
                        <a:pt x="5557" y="4320"/>
                        <a:pt x="5557" y="2793"/>
                      </a:cubicBezTo>
                      <a:cubicBezTo>
                        <a:pt x="5557" y="1251"/>
                        <a:pt x="4320" y="1"/>
                        <a:pt x="277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5962778" y="2039047"/>
                  <a:ext cx="190046" cy="204370"/>
                </a:xfrm>
                <a:custGeom>
                  <a:rect b="b" l="l" r="r" t="t"/>
                  <a:pathLst>
                    <a:path extrusionOk="0" h="2925" w="2720">
                      <a:moveTo>
                        <a:pt x="1326" y="1"/>
                      </a:moveTo>
                      <a:cubicBezTo>
                        <a:pt x="945" y="1"/>
                        <a:pt x="625" y="301"/>
                        <a:pt x="611" y="699"/>
                      </a:cubicBezTo>
                      <a:lnTo>
                        <a:pt x="611" y="801"/>
                      </a:lnTo>
                      <a:cubicBezTo>
                        <a:pt x="611" y="1106"/>
                        <a:pt x="814" y="1383"/>
                        <a:pt x="1105" y="1514"/>
                      </a:cubicBezTo>
                      <a:cubicBezTo>
                        <a:pt x="0" y="1732"/>
                        <a:pt x="102" y="2924"/>
                        <a:pt x="102" y="2924"/>
                      </a:cubicBezTo>
                      <a:lnTo>
                        <a:pt x="2720" y="2837"/>
                      </a:lnTo>
                      <a:cubicBezTo>
                        <a:pt x="2705" y="2823"/>
                        <a:pt x="2705" y="1601"/>
                        <a:pt x="1614" y="1470"/>
                      </a:cubicBezTo>
                      <a:cubicBezTo>
                        <a:pt x="1891" y="1354"/>
                        <a:pt x="2065" y="1063"/>
                        <a:pt x="2051" y="743"/>
                      </a:cubicBezTo>
                      <a:cubicBezTo>
                        <a:pt x="2065" y="350"/>
                        <a:pt x="1760" y="16"/>
                        <a:pt x="1353" y="1"/>
                      </a:cubicBezTo>
                      <a:cubicBezTo>
                        <a:pt x="1344" y="1"/>
                        <a:pt x="1335" y="1"/>
                        <a:pt x="13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4148830" y="2257319"/>
                  <a:ext cx="365909" cy="339987"/>
                </a:xfrm>
                <a:custGeom>
                  <a:rect b="b" l="l" r="r" t="t"/>
                  <a:pathLst>
                    <a:path extrusionOk="0" h="4866" w="5237">
                      <a:moveTo>
                        <a:pt x="2612" y="1"/>
                      </a:moveTo>
                      <a:cubicBezTo>
                        <a:pt x="1432" y="1"/>
                        <a:pt x="401" y="850"/>
                        <a:pt x="205" y="2040"/>
                      </a:cubicBezTo>
                      <a:cubicBezTo>
                        <a:pt x="1" y="3364"/>
                        <a:pt x="903" y="4614"/>
                        <a:pt x="2226" y="4833"/>
                      </a:cubicBezTo>
                      <a:cubicBezTo>
                        <a:pt x="2359" y="4855"/>
                        <a:pt x="2492" y="4865"/>
                        <a:pt x="2622" y="4865"/>
                      </a:cubicBezTo>
                      <a:cubicBezTo>
                        <a:pt x="3791" y="4865"/>
                        <a:pt x="4822" y="4016"/>
                        <a:pt x="5019" y="2826"/>
                      </a:cubicBezTo>
                      <a:cubicBezTo>
                        <a:pt x="5237" y="1487"/>
                        <a:pt x="4335" y="237"/>
                        <a:pt x="3012" y="33"/>
                      </a:cubicBezTo>
                      <a:cubicBezTo>
                        <a:pt x="2877" y="11"/>
                        <a:pt x="2743" y="1"/>
                        <a:pt x="2612" y="1"/>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4245389" y="2355136"/>
                  <a:ext cx="179915" cy="147426"/>
                </a:xfrm>
                <a:custGeom>
                  <a:rect b="b" l="l" r="r" t="t"/>
                  <a:pathLst>
                    <a:path extrusionOk="0" h="2110" w="2575">
                      <a:moveTo>
                        <a:pt x="1746" y="0"/>
                      </a:moveTo>
                      <a:cubicBezTo>
                        <a:pt x="1455" y="0"/>
                        <a:pt x="1208" y="247"/>
                        <a:pt x="1208" y="538"/>
                      </a:cubicBezTo>
                      <a:cubicBezTo>
                        <a:pt x="1208" y="567"/>
                        <a:pt x="1208" y="611"/>
                        <a:pt x="1237" y="655"/>
                      </a:cubicBezTo>
                      <a:cubicBezTo>
                        <a:pt x="815" y="640"/>
                        <a:pt x="408" y="437"/>
                        <a:pt x="146" y="117"/>
                      </a:cubicBezTo>
                      <a:lnTo>
                        <a:pt x="146" y="117"/>
                      </a:lnTo>
                      <a:cubicBezTo>
                        <a:pt x="1" y="349"/>
                        <a:pt x="59" y="655"/>
                        <a:pt x="306" y="800"/>
                      </a:cubicBezTo>
                      <a:cubicBezTo>
                        <a:pt x="233" y="800"/>
                        <a:pt x="146" y="786"/>
                        <a:pt x="88" y="757"/>
                      </a:cubicBezTo>
                      <a:lnTo>
                        <a:pt x="88" y="757"/>
                      </a:lnTo>
                      <a:cubicBezTo>
                        <a:pt x="88" y="829"/>
                        <a:pt x="102" y="873"/>
                        <a:pt x="117" y="946"/>
                      </a:cubicBezTo>
                      <a:cubicBezTo>
                        <a:pt x="190" y="1120"/>
                        <a:pt x="335" y="1236"/>
                        <a:pt x="524" y="1280"/>
                      </a:cubicBezTo>
                      <a:cubicBezTo>
                        <a:pt x="466" y="1295"/>
                        <a:pt x="437" y="1295"/>
                        <a:pt x="379" y="1295"/>
                      </a:cubicBezTo>
                      <a:lnTo>
                        <a:pt x="292" y="1295"/>
                      </a:lnTo>
                      <a:cubicBezTo>
                        <a:pt x="364" y="1498"/>
                        <a:pt x="553" y="1644"/>
                        <a:pt x="771" y="1658"/>
                      </a:cubicBezTo>
                      <a:cubicBezTo>
                        <a:pt x="597" y="1804"/>
                        <a:pt x="364" y="1876"/>
                        <a:pt x="117" y="1876"/>
                      </a:cubicBezTo>
                      <a:lnTo>
                        <a:pt x="1" y="1876"/>
                      </a:lnTo>
                      <a:cubicBezTo>
                        <a:pt x="233" y="2022"/>
                        <a:pt x="524" y="2109"/>
                        <a:pt x="815" y="2109"/>
                      </a:cubicBezTo>
                      <a:cubicBezTo>
                        <a:pt x="1179" y="2109"/>
                        <a:pt x="1542" y="2007"/>
                        <a:pt x="1819" y="1746"/>
                      </a:cubicBezTo>
                      <a:cubicBezTo>
                        <a:pt x="2051" y="1527"/>
                        <a:pt x="2226" y="1266"/>
                        <a:pt x="2284" y="931"/>
                      </a:cubicBezTo>
                      <a:cubicBezTo>
                        <a:pt x="2299" y="829"/>
                        <a:pt x="2328" y="713"/>
                        <a:pt x="2328" y="626"/>
                      </a:cubicBezTo>
                      <a:lnTo>
                        <a:pt x="2328" y="553"/>
                      </a:lnTo>
                      <a:cubicBezTo>
                        <a:pt x="2415" y="480"/>
                        <a:pt x="2502" y="407"/>
                        <a:pt x="2575" y="291"/>
                      </a:cubicBezTo>
                      <a:cubicBezTo>
                        <a:pt x="2532" y="270"/>
                        <a:pt x="2521" y="256"/>
                        <a:pt x="2512" y="256"/>
                      </a:cubicBezTo>
                      <a:cubicBezTo>
                        <a:pt x="2509" y="256"/>
                        <a:pt x="2506" y="258"/>
                        <a:pt x="2502" y="262"/>
                      </a:cubicBezTo>
                      <a:cubicBezTo>
                        <a:pt x="2415" y="291"/>
                        <a:pt x="2328" y="306"/>
                        <a:pt x="2226" y="335"/>
                      </a:cubicBezTo>
                      <a:cubicBezTo>
                        <a:pt x="2342" y="277"/>
                        <a:pt x="2415" y="175"/>
                        <a:pt x="2444" y="58"/>
                      </a:cubicBezTo>
                      <a:lnTo>
                        <a:pt x="2444" y="44"/>
                      </a:lnTo>
                      <a:cubicBezTo>
                        <a:pt x="2357" y="87"/>
                        <a:pt x="2255" y="131"/>
                        <a:pt x="2124" y="175"/>
                      </a:cubicBezTo>
                      <a:cubicBezTo>
                        <a:pt x="2008" y="58"/>
                        <a:pt x="1891" y="0"/>
                        <a:pt x="1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3262746" y="3390601"/>
                  <a:ext cx="551833" cy="940031"/>
                </a:xfrm>
                <a:custGeom>
                  <a:rect b="b" l="l" r="r" t="t"/>
                  <a:pathLst>
                    <a:path extrusionOk="0" h="13454" w="7898">
                      <a:moveTo>
                        <a:pt x="4407" y="1"/>
                      </a:moveTo>
                      <a:cubicBezTo>
                        <a:pt x="4407" y="1"/>
                        <a:pt x="5091" y="3680"/>
                        <a:pt x="4960" y="5687"/>
                      </a:cubicBezTo>
                      <a:cubicBezTo>
                        <a:pt x="4844" y="7709"/>
                        <a:pt x="3433" y="8509"/>
                        <a:pt x="2619" y="9352"/>
                      </a:cubicBezTo>
                      <a:cubicBezTo>
                        <a:pt x="1819" y="10152"/>
                        <a:pt x="1" y="11708"/>
                        <a:pt x="1" y="11708"/>
                      </a:cubicBezTo>
                      <a:lnTo>
                        <a:pt x="1644" y="13454"/>
                      </a:lnTo>
                      <a:cubicBezTo>
                        <a:pt x="1644" y="13454"/>
                        <a:pt x="6807" y="9731"/>
                        <a:pt x="7331" y="7331"/>
                      </a:cubicBezTo>
                      <a:cubicBezTo>
                        <a:pt x="7723" y="5484"/>
                        <a:pt x="7898" y="2211"/>
                        <a:pt x="7898" y="2211"/>
                      </a:cubicBezTo>
                      <a:lnTo>
                        <a:pt x="4407" y="1"/>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3532023" y="3197552"/>
                  <a:ext cx="701285" cy="1239773"/>
                </a:xfrm>
                <a:custGeom>
                  <a:rect b="b" l="l" r="r" t="t"/>
                  <a:pathLst>
                    <a:path extrusionOk="0" h="17744" w="10037">
                      <a:moveTo>
                        <a:pt x="626" y="0"/>
                      </a:moveTo>
                      <a:cubicBezTo>
                        <a:pt x="568" y="0"/>
                        <a:pt x="1" y="1658"/>
                        <a:pt x="553" y="2764"/>
                      </a:cubicBezTo>
                      <a:cubicBezTo>
                        <a:pt x="597" y="2880"/>
                        <a:pt x="1019" y="3476"/>
                        <a:pt x="1019" y="3476"/>
                      </a:cubicBezTo>
                      <a:cubicBezTo>
                        <a:pt x="2517" y="5236"/>
                        <a:pt x="4480" y="8988"/>
                        <a:pt x="4669" y="9541"/>
                      </a:cubicBezTo>
                      <a:cubicBezTo>
                        <a:pt x="5251" y="11170"/>
                        <a:pt x="7607" y="17744"/>
                        <a:pt x="7607" y="17744"/>
                      </a:cubicBezTo>
                      <a:lnTo>
                        <a:pt x="10036" y="16711"/>
                      </a:lnTo>
                      <a:lnTo>
                        <a:pt x="7549" y="8581"/>
                      </a:lnTo>
                      <a:lnTo>
                        <a:pt x="4306" y="1367"/>
                      </a:lnTo>
                      <a:lnTo>
                        <a:pt x="626" y="0"/>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3828758" y="3659877"/>
                  <a:ext cx="132194" cy="76508"/>
                </a:xfrm>
                <a:custGeom>
                  <a:rect b="b" l="l" r="r" t="t"/>
                  <a:pathLst>
                    <a:path extrusionOk="0" h="1095" w="1892">
                      <a:moveTo>
                        <a:pt x="1484" y="1"/>
                      </a:moveTo>
                      <a:lnTo>
                        <a:pt x="1" y="437"/>
                      </a:lnTo>
                      <a:cubicBezTo>
                        <a:pt x="1" y="437"/>
                        <a:pt x="135" y="1095"/>
                        <a:pt x="210" y="1095"/>
                      </a:cubicBezTo>
                      <a:cubicBezTo>
                        <a:pt x="213" y="1095"/>
                        <a:pt x="216" y="1094"/>
                        <a:pt x="219" y="1092"/>
                      </a:cubicBezTo>
                      <a:cubicBezTo>
                        <a:pt x="437" y="961"/>
                        <a:pt x="1891" y="437"/>
                        <a:pt x="1891" y="437"/>
                      </a:cubicBezTo>
                      <a:lnTo>
                        <a:pt x="1484" y="1"/>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3859221" y="3695441"/>
                  <a:ext cx="118989" cy="107949"/>
                </a:xfrm>
                <a:custGeom>
                  <a:rect b="b" l="l" r="r" t="t"/>
                  <a:pathLst>
                    <a:path extrusionOk="0" h="1545" w="1703">
                      <a:moveTo>
                        <a:pt x="1266" y="1"/>
                      </a:moveTo>
                      <a:lnTo>
                        <a:pt x="1" y="481"/>
                      </a:lnTo>
                      <a:cubicBezTo>
                        <a:pt x="1" y="481"/>
                        <a:pt x="250" y="1545"/>
                        <a:pt x="585" y="1545"/>
                      </a:cubicBezTo>
                      <a:cubicBezTo>
                        <a:pt x="594" y="1545"/>
                        <a:pt x="603" y="1544"/>
                        <a:pt x="612" y="1542"/>
                      </a:cubicBezTo>
                      <a:cubicBezTo>
                        <a:pt x="961" y="1499"/>
                        <a:pt x="1703" y="1106"/>
                        <a:pt x="1703" y="1106"/>
                      </a:cubicBezTo>
                      <a:lnTo>
                        <a:pt x="1266" y="1"/>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3859221" y="3695441"/>
                  <a:ext cx="91530" cy="40734"/>
                </a:xfrm>
                <a:custGeom>
                  <a:rect b="b" l="l" r="r" t="t"/>
                  <a:pathLst>
                    <a:path extrusionOk="0" h="583" w="1310">
                      <a:moveTo>
                        <a:pt x="1266" y="1"/>
                      </a:moveTo>
                      <a:lnTo>
                        <a:pt x="1" y="481"/>
                      </a:lnTo>
                      <a:lnTo>
                        <a:pt x="30" y="583"/>
                      </a:lnTo>
                      <a:lnTo>
                        <a:pt x="1310" y="73"/>
                      </a:lnTo>
                      <a:lnTo>
                        <a:pt x="1266" y="1"/>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3696635" y="3293063"/>
                  <a:ext cx="10271" cy="24454"/>
                </a:xfrm>
                <a:custGeom>
                  <a:rect b="b" l="l" r="r" t="t"/>
                  <a:pathLst>
                    <a:path extrusionOk="0" h="350" w="147">
                      <a:moveTo>
                        <a:pt x="15" y="0"/>
                      </a:moveTo>
                      <a:cubicBezTo>
                        <a:pt x="1" y="0"/>
                        <a:pt x="1" y="88"/>
                        <a:pt x="30" y="175"/>
                      </a:cubicBezTo>
                      <a:cubicBezTo>
                        <a:pt x="74" y="277"/>
                        <a:pt x="103" y="349"/>
                        <a:pt x="117" y="349"/>
                      </a:cubicBezTo>
                      <a:cubicBezTo>
                        <a:pt x="146" y="349"/>
                        <a:pt x="146" y="248"/>
                        <a:pt x="103" y="160"/>
                      </a:cubicBezTo>
                      <a:cubicBezTo>
                        <a:pt x="74" y="73"/>
                        <a:pt x="30"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712915" y="3339806"/>
                  <a:ext cx="11249" cy="24454"/>
                </a:xfrm>
                <a:custGeom>
                  <a:rect b="b" l="l" r="r" t="t"/>
                  <a:pathLst>
                    <a:path extrusionOk="0" h="350" w="161">
                      <a:moveTo>
                        <a:pt x="15" y="0"/>
                      </a:moveTo>
                      <a:lnTo>
                        <a:pt x="15" y="0"/>
                      </a:lnTo>
                      <a:cubicBezTo>
                        <a:pt x="1" y="15"/>
                        <a:pt x="15" y="73"/>
                        <a:pt x="44" y="189"/>
                      </a:cubicBezTo>
                      <a:cubicBezTo>
                        <a:pt x="88" y="291"/>
                        <a:pt x="131" y="349"/>
                        <a:pt x="146" y="349"/>
                      </a:cubicBezTo>
                      <a:cubicBezTo>
                        <a:pt x="161" y="335"/>
                        <a:pt x="146" y="262"/>
                        <a:pt x="102" y="160"/>
                      </a:cubicBezTo>
                      <a:cubicBezTo>
                        <a:pt x="73" y="73"/>
                        <a:pt x="30"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3732199" y="3386548"/>
                  <a:ext cx="11249" cy="23406"/>
                </a:xfrm>
                <a:custGeom>
                  <a:rect b="b" l="l" r="r" t="t"/>
                  <a:pathLst>
                    <a:path extrusionOk="0" h="335" w="161">
                      <a:moveTo>
                        <a:pt x="15" y="0"/>
                      </a:moveTo>
                      <a:cubicBezTo>
                        <a:pt x="1" y="29"/>
                        <a:pt x="15" y="102"/>
                        <a:pt x="45" y="189"/>
                      </a:cubicBezTo>
                      <a:cubicBezTo>
                        <a:pt x="88" y="277"/>
                        <a:pt x="117" y="335"/>
                        <a:pt x="132" y="335"/>
                      </a:cubicBezTo>
                      <a:cubicBezTo>
                        <a:pt x="161" y="320"/>
                        <a:pt x="132" y="248"/>
                        <a:pt x="103" y="146"/>
                      </a:cubicBezTo>
                      <a:cubicBezTo>
                        <a:pt x="59" y="59"/>
                        <a:pt x="30"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749526" y="3431265"/>
                  <a:ext cx="14253" cy="23406"/>
                </a:xfrm>
                <a:custGeom>
                  <a:rect b="b" l="l" r="r" t="t"/>
                  <a:pathLst>
                    <a:path extrusionOk="0" h="335" w="204">
                      <a:moveTo>
                        <a:pt x="15" y="0"/>
                      </a:moveTo>
                      <a:cubicBezTo>
                        <a:pt x="0" y="15"/>
                        <a:pt x="44" y="88"/>
                        <a:pt x="73" y="189"/>
                      </a:cubicBezTo>
                      <a:cubicBezTo>
                        <a:pt x="131" y="277"/>
                        <a:pt x="160" y="335"/>
                        <a:pt x="189" y="335"/>
                      </a:cubicBezTo>
                      <a:cubicBezTo>
                        <a:pt x="204" y="335"/>
                        <a:pt x="189" y="262"/>
                        <a:pt x="131" y="146"/>
                      </a:cubicBezTo>
                      <a:cubicBezTo>
                        <a:pt x="73" y="58"/>
                        <a:pt x="44"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3772863" y="3476959"/>
                  <a:ext cx="13275" cy="21450"/>
                </a:xfrm>
                <a:custGeom>
                  <a:rect b="b" l="l" r="r" t="t"/>
                  <a:pathLst>
                    <a:path extrusionOk="0" h="307" w="190">
                      <a:moveTo>
                        <a:pt x="15" y="1"/>
                      </a:moveTo>
                      <a:cubicBezTo>
                        <a:pt x="1" y="1"/>
                        <a:pt x="15" y="74"/>
                        <a:pt x="73" y="161"/>
                      </a:cubicBezTo>
                      <a:cubicBezTo>
                        <a:pt x="117" y="263"/>
                        <a:pt x="161" y="306"/>
                        <a:pt x="175" y="306"/>
                      </a:cubicBezTo>
                      <a:cubicBezTo>
                        <a:pt x="190" y="306"/>
                        <a:pt x="161" y="234"/>
                        <a:pt x="117" y="146"/>
                      </a:cubicBezTo>
                      <a:cubicBezTo>
                        <a:pt x="88" y="59"/>
                        <a:pt x="30"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3795221" y="3521676"/>
                  <a:ext cx="14323" cy="21450"/>
                </a:xfrm>
                <a:custGeom>
                  <a:rect b="b" l="l" r="r" t="t"/>
                  <a:pathLst>
                    <a:path extrusionOk="0" h="307" w="205">
                      <a:moveTo>
                        <a:pt x="15" y="1"/>
                      </a:moveTo>
                      <a:cubicBezTo>
                        <a:pt x="1" y="1"/>
                        <a:pt x="15" y="73"/>
                        <a:pt x="73" y="161"/>
                      </a:cubicBezTo>
                      <a:cubicBezTo>
                        <a:pt x="102" y="248"/>
                        <a:pt x="161" y="306"/>
                        <a:pt x="190" y="306"/>
                      </a:cubicBezTo>
                      <a:cubicBezTo>
                        <a:pt x="204" y="292"/>
                        <a:pt x="161" y="233"/>
                        <a:pt x="132" y="146"/>
                      </a:cubicBezTo>
                      <a:cubicBezTo>
                        <a:pt x="88" y="59"/>
                        <a:pt x="44"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3817579" y="3564366"/>
                  <a:ext cx="16350" cy="22428"/>
                </a:xfrm>
                <a:custGeom>
                  <a:rect b="b" l="l" r="r" t="t"/>
                  <a:pathLst>
                    <a:path extrusionOk="0" h="321" w="234">
                      <a:moveTo>
                        <a:pt x="30" y="1"/>
                      </a:moveTo>
                      <a:cubicBezTo>
                        <a:pt x="1" y="1"/>
                        <a:pt x="30" y="73"/>
                        <a:pt x="88" y="175"/>
                      </a:cubicBezTo>
                      <a:cubicBezTo>
                        <a:pt x="132" y="262"/>
                        <a:pt x="190" y="321"/>
                        <a:pt x="204" y="321"/>
                      </a:cubicBezTo>
                      <a:cubicBezTo>
                        <a:pt x="233" y="291"/>
                        <a:pt x="204" y="219"/>
                        <a:pt x="161" y="146"/>
                      </a:cubicBezTo>
                      <a:cubicBezTo>
                        <a:pt x="102" y="59"/>
                        <a:pt x="44" y="1"/>
                        <a:pt x="3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3843011" y="3608034"/>
                  <a:ext cx="14253" cy="21450"/>
                </a:xfrm>
                <a:custGeom>
                  <a:rect b="b" l="l" r="r" t="t"/>
                  <a:pathLst>
                    <a:path extrusionOk="0" h="307" w="204">
                      <a:moveTo>
                        <a:pt x="29" y="1"/>
                      </a:moveTo>
                      <a:cubicBezTo>
                        <a:pt x="0" y="1"/>
                        <a:pt x="29" y="74"/>
                        <a:pt x="87" y="161"/>
                      </a:cubicBezTo>
                      <a:cubicBezTo>
                        <a:pt x="131" y="248"/>
                        <a:pt x="189" y="306"/>
                        <a:pt x="204" y="306"/>
                      </a:cubicBezTo>
                      <a:cubicBezTo>
                        <a:pt x="204" y="292"/>
                        <a:pt x="189" y="219"/>
                        <a:pt x="160" y="146"/>
                      </a:cubicBezTo>
                      <a:cubicBezTo>
                        <a:pt x="102" y="59"/>
                        <a:pt x="44" y="1"/>
                        <a:pt x="2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3868374" y="3650725"/>
                  <a:ext cx="13275" cy="20402"/>
                </a:xfrm>
                <a:custGeom>
                  <a:rect b="b" l="l" r="r" t="t"/>
                  <a:pathLst>
                    <a:path extrusionOk="0" h="292" w="190">
                      <a:moveTo>
                        <a:pt x="30" y="1"/>
                      </a:moveTo>
                      <a:lnTo>
                        <a:pt x="30" y="1"/>
                      </a:lnTo>
                      <a:cubicBezTo>
                        <a:pt x="1" y="30"/>
                        <a:pt x="30" y="103"/>
                        <a:pt x="88" y="175"/>
                      </a:cubicBezTo>
                      <a:cubicBezTo>
                        <a:pt x="117" y="248"/>
                        <a:pt x="175" y="292"/>
                        <a:pt x="190" y="292"/>
                      </a:cubicBezTo>
                      <a:cubicBezTo>
                        <a:pt x="190" y="277"/>
                        <a:pt x="175" y="219"/>
                        <a:pt x="132" y="132"/>
                      </a:cubicBezTo>
                      <a:cubicBezTo>
                        <a:pt x="103" y="59"/>
                        <a:pt x="44" y="1"/>
                        <a:pt x="3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3935449" y="3790952"/>
                  <a:ext cx="11249" cy="24454"/>
                </a:xfrm>
                <a:custGeom>
                  <a:rect b="b" l="l" r="r" t="t"/>
                  <a:pathLst>
                    <a:path extrusionOk="0" h="350" w="161">
                      <a:moveTo>
                        <a:pt x="15" y="1"/>
                      </a:moveTo>
                      <a:lnTo>
                        <a:pt x="15" y="1"/>
                      </a:lnTo>
                      <a:cubicBezTo>
                        <a:pt x="1" y="15"/>
                        <a:pt x="15" y="88"/>
                        <a:pt x="44" y="175"/>
                      </a:cubicBezTo>
                      <a:cubicBezTo>
                        <a:pt x="88" y="277"/>
                        <a:pt x="117" y="350"/>
                        <a:pt x="132" y="350"/>
                      </a:cubicBezTo>
                      <a:cubicBezTo>
                        <a:pt x="161" y="350"/>
                        <a:pt x="132" y="248"/>
                        <a:pt x="103" y="161"/>
                      </a:cubicBezTo>
                      <a:cubicBezTo>
                        <a:pt x="59" y="74"/>
                        <a:pt x="30"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3952706" y="3837695"/>
                  <a:ext cx="10271" cy="24454"/>
                </a:xfrm>
                <a:custGeom>
                  <a:rect b="b" l="l" r="r" t="t"/>
                  <a:pathLst>
                    <a:path extrusionOk="0" h="350" w="147">
                      <a:moveTo>
                        <a:pt x="1" y="1"/>
                      </a:moveTo>
                      <a:cubicBezTo>
                        <a:pt x="1" y="1"/>
                        <a:pt x="1" y="88"/>
                        <a:pt x="45" y="190"/>
                      </a:cubicBezTo>
                      <a:cubicBezTo>
                        <a:pt x="74" y="277"/>
                        <a:pt x="117" y="350"/>
                        <a:pt x="132" y="350"/>
                      </a:cubicBezTo>
                      <a:cubicBezTo>
                        <a:pt x="146" y="350"/>
                        <a:pt x="132" y="263"/>
                        <a:pt x="88" y="161"/>
                      </a:cubicBezTo>
                      <a:cubicBezTo>
                        <a:pt x="59" y="74"/>
                        <a:pt x="16" y="1"/>
                        <a:pt x="1"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3968008" y="3884438"/>
                  <a:ext cx="10201" cy="24454"/>
                </a:xfrm>
                <a:custGeom>
                  <a:rect b="b" l="l" r="r" t="t"/>
                  <a:pathLst>
                    <a:path extrusionOk="0" h="350" w="146">
                      <a:moveTo>
                        <a:pt x="0" y="1"/>
                      </a:moveTo>
                      <a:cubicBezTo>
                        <a:pt x="0" y="30"/>
                        <a:pt x="0" y="103"/>
                        <a:pt x="29" y="190"/>
                      </a:cubicBezTo>
                      <a:cubicBezTo>
                        <a:pt x="73" y="277"/>
                        <a:pt x="116" y="350"/>
                        <a:pt x="131" y="350"/>
                      </a:cubicBezTo>
                      <a:cubicBezTo>
                        <a:pt x="146" y="350"/>
                        <a:pt x="146" y="263"/>
                        <a:pt x="87" y="175"/>
                      </a:cubicBezTo>
                      <a:cubicBezTo>
                        <a:pt x="58" y="74"/>
                        <a:pt x="15" y="1"/>
                        <a:pt x="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3984217" y="3932228"/>
                  <a:ext cx="10271" cy="23476"/>
                </a:xfrm>
                <a:custGeom>
                  <a:rect b="b" l="l" r="r" t="t"/>
                  <a:pathLst>
                    <a:path extrusionOk="0" h="336" w="147">
                      <a:moveTo>
                        <a:pt x="30" y="1"/>
                      </a:moveTo>
                      <a:cubicBezTo>
                        <a:pt x="1" y="1"/>
                        <a:pt x="1" y="88"/>
                        <a:pt x="44" y="175"/>
                      </a:cubicBezTo>
                      <a:cubicBezTo>
                        <a:pt x="74" y="262"/>
                        <a:pt x="117" y="335"/>
                        <a:pt x="132" y="335"/>
                      </a:cubicBezTo>
                      <a:cubicBezTo>
                        <a:pt x="146" y="335"/>
                        <a:pt x="132" y="248"/>
                        <a:pt x="117" y="161"/>
                      </a:cubicBezTo>
                      <a:cubicBezTo>
                        <a:pt x="74" y="73"/>
                        <a:pt x="44" y="1"/>
                        <a:pt x="3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3999519" y="3978971"/>
                  <a:ext cx="10201" cy="24454"/>
                </a:xfrm>
                <a:custGeom>
                  <a:rect b="b" l="l" r="r" t="t"/>
                  <a:pathLst>
                    <a:path extrusionOk="0" h="350" w="146">
                      <a:moveTo>
                        <a:pt x="29" y="1"/>
                      </a:moveTo>
                      <a:cubicBezTo>
                        <a:pt x="0" y="1"/>
                        <a:pt x="0" y="88"/>
                        <a:pt x="44" y="175"/>
                      </a:cubicBezTo>
                      <a:cubicBezTo>
                        <a:pt x="73" y="277"/>
                        <a:pt x="116" y="350"/>
                        <a:pt x="131" y="350"/>
                      </a:cubicBezTo>
                      <a:cubicBezTo>
                        <a:pt x="145" y="350"/>
                        <a:pt x="145" y="248"/>
                        <a:pt x="116" y="161"/>
                      </a:cubicBezTo>
                      <a:cubicBezTo>
                        <a:pt x="73" y="73"/>
                        <a:pt x="44" y="1"/>
                        <a:pt x="2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4016777" y="4025714"/>
                  <a:ext cx="10201" cy="24454"/>
                </a:xfrm>
                <a:custGeom>
                  <a:rect b="b" l="l" r="r" t="t"/>
                  <a:pathLst>
                    <a:path extrusionOk="0" h="350" w="146">
                      <a:moveTo>
                        <a:pt x="15" y="1"/>
                      </a:moveTo>
                      <a:cubicBezTo>
                        <a:pt x="0" y="1"/>
                        <a:pt x="0" y="88"/>
                        <a:pt x="29" y="190"/>
                      </a:cubicBezTo>
                      <a:cubicBezTo>
                        <a:pt x="73" y="277"/>
                        <a:pt x="102" y="350"/>
                        <a:pt x="117" y="350"/>
                      </a:cubicBezTo>
                      <a:cubicBezTo>
                        <a:pt x="146" y="350"/>
                        <a:pt x="117" y="262"/>
                        <a:pt x="102" y="161"/>
                      </a:cubicBezTo>
                      <a:cubicBezTo>
                        <a:pt x="73" y="73"/>
                        <a:pt x="29"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4030960" y="4072456"/>
                  <a:ext cx="11249" cy="24454"/>
                </a:xfrm>
                <a:custGeom>
                  <a:rect b="b" l="l" r="r" t="t"/>
                  <a:pathLst>
                    <a:path extrusionOk="0" h="350" w="161">
                      <a:moveTo>
                        <a:pt x="30" y="1"/>
                      </a:moveTo>
                      <a:cubicBezTo>
                        <a:pt x="1" y="1"/>
                        <a:pt x="1" y="102"/>
                        <a:pt x="45" y="190"/>
                      </a:cubicBezTo>
                      <a:cubicBezTo>
                        <a:pt x="88" y="277"/>
                        <a:pt x="117" y="350"/>
                        <a:pt x="132" y="350"/>
                      </a:cubicBezTo>
                      <a:cubicBezTo>
                        <a:pt x="161" y="350"/>
                        <a:pt x="161" y="262"/>
                        <a:pt x="117" y="175"/>
                      </a:cubicBezTo>
                      <a:cubicBezTo>
                        <a:pt x="88" y="73"/>
                        <a:pt x="45" y="1"/>
                        <a:pt x="3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4046261" y="4120247"/>
                  <a:ext cx="11249" cy="23406"/>
                </a:xfrm>
                <a:custGeom>
                  <a:rect b="b" l="l" r="r" t="t"/>
                  <a:pathLst>
                    <a:path extrusionOk="0" h="335" w="161">
                      <a:moveTo>
                        <a:pt x="29" y="0"/>
                      </a:moveTo>
                      <a:cubicBezTo>
                        <a:pt x="0" y="0"/>
                        <a:pt x="0" y="87"/>
                        <a:pt x="44" y="175"/>
                      </a:cubicBezTo>
                      <a:cubicBezTo>
                        <a:pt x="87" y="262"/>
                        <a:pt x="116" y="335"/>
                        <a:pt x="131" y="335"/>
                      </a:cubicBezTo>
                      <a:cubicBezTo>
                        <a:pt x="160" y="335"/>
                        <a:pt x="131" y="262"/>
                        <a:pt x="116" y="160"/>
                      </a:cubicBezTo>
                      <a:cubicBezTo>
                        <a:pt x="87" y="73"/>
                        <a:pt x="44" y="0"/>
                        <a:pt x="29"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4062471" y="4167968"/>
                  <a:ext cx="8245" cy="24454"/>
                </a:xfrm>
                <a:custGeom>
                  <a:rect b="b" l="l" r="r" t="t"/>
                  <a:pathLst>
                    <a:path extrusionOk="0" h="350" w="118">
                      <a:moveTo>
                        <a:pt x="15" y="1"/>
                      </a:moveTo>
                      <a:cubicBezTo>
                        <a:pt x="1" y="1"/>
                        <a:pt x="1" y="88"/>
                        <a:pt x="30" y="190"/>
                      </a:cubicBezTo>
                      <a:cubicBezTo>
                        <a:pt x="44" y="277"/>
                        <a:pt x="88" y="350"/>
                        <a:pt x="103" y="350"/>
                      </a:cubicBezTo>
                      <a:cubicBezTo>
                        <a:pt x="117" y="335"/>
                        <a:pt x="117" y="263"/>
                        <a:pt x="88" y="161"/>
                      </a:cubicBezTo>
                      <a:cubicBezTo>
                        <a:pt x="73" y="73"/>
                        <a:pt x="30"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4076724" y="4214710"/>
                  <a:ext cx="9223" cy="24454"/>
                </a:xfrm>
                <a:custGeom>
                  <a:rect b="b" l="l" r="r" t="t"/>
                  <a:pathLst>
                    <a:path extrusionOk="0" h="350" w="132">
                      <a:moveTo>
                        <a:pt x="29" y="1"/>
                      </a:moveTo>
                      <a:cubicBezTo>
                        <a:pt x="0" y="1"/>
                        <a:pt x="0" y="103"/>
                        <a:pt x="44" y="190"/>
                      </a:cubicBezTo>
                      <a:cubicBezTo>
                        <a:pt x="59" y="277"/>
                        <a:pt x="102" y="350"/>
                        <a:pt x="117" y="350"/>
                      </a:cubicBezTo>
                      <a:cubicBezTo>
                        <a:pt x="131" y="350"/>
                        <a:pt x="117" y="263"/>
                        <a:pt x="102" y="175"/>
                      </a:cubicBezTo>
                      <a:cubicBezTo>
                        <a:pt x="73" y="73"/>
                        <a:pt x="44" y="1"/>
                        <a:pt x="2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4090908" y="4263479"/>
                  <a:ext cx="9223" cy="24454"/>
                </a:xfrm>
                <a:custGeom>
                  <a:rect b="b" l="l" r="r" t="t"/>
                  <a:pathLst>
                    <a:path extrusionOk="0" h="350" w="132">
                      <a:moveTo>
                        <a:pt x="30" y="1"/>
                      </a:moveTo>
                      <a:cubicBezTo>
                        <a:pt x="1" y="1"/>
                        <a:pt x="30" y="88"/>
                        <a:pt x="45" y="175"/>
                      </a:cubicBezTo>
                      <a:cubicBezTo>
                        <a:pt x="59" y="277"/>
                        <a:pt x="103" y="350"/>
                        <a:pt x="117" y="350"/>
                      </a:cubicBezTo>
                      <a:cubicBezTo>
                        <a:pt x="132" y="321"/>
                        <a:pt x="117" y="248"/>
                        <a:pt x="103" y="161"/>
                      </a:cubicBezTo>
                      <a:cubicBezTo>
                        <a:pt x="74" y="74"/>
                        <a:pt x="45" y="1"/>
                        <a:pt x="30"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4104183" y="4310222"/>
                  <a:ext cx="9153" cy="24454"/>
                </a:xfrm>
                <a:custGeom>
                  <a:rect b="b" l="l" r="r" t="t"/>
                  <a:pathLst>
                    <a:path extrusionOk="0" h="350" w="131">
                      <a:moveTo>
                        <a:pt x="15" y="1"/>
                      </a:moveTo>
                      <a:cubicBezTo>
                        <a:pt x="0" y="1"/>
                        <a:pt x="15" y="88"/>
                        <a:pt x="29" y="190"/>
                      </a:cubicBezTo>
                      <a:cubicBezTo>
                        <a:pt x="58" y="277"/>
                        <a:pt x="87" y="350"/>
                        <a:pt x="102" y="350"/>
                      </a:cubicBezTo>
                      <a:cubicBezTo>
                        <a:pt x="131" y="350"/>
                        <a:pt x="102" y="263"/>
                        <a:pt x="87" y="161"/>
                      </a:cubicBezTo>
                      <a:cubicBezTo>
                        <a:pt x="73" y="74"/>
                        <a:pt x="29"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3727168" y="3292015"/>
                  <a:ext cx="64071" cy="76717"/>
                </a:xfrm>
                <a:custGeom>
                  <a:rect b="b" l="l" r="r" t="t"/>
                  <a:pathLst>
                    <a:path extrusionOk="0" h="1098" w="917">
                      <a:moveTo>
                        <a:pt x="887" y="1"/>
                      </a:moveTo>
                      <a:lnTo>
                        <a:pt x="887" y="1"/>
                      </a:lnTo>
                      <a:cubicBezTo>
                        <a:pt x="887" y="15"/>
                        <a:pt x="902" y="88"/>
                        <a:pt x="873" y="233"/>
                      </a:cubicBezTo>
                      <a:cubicBezTo>
                        <a:pt x="829" y="612"/>
                        <a:pt x="582" y="917"/>
                        <a:pt x="218" y="1033"/>
                      </a:cubicBezTo>
                      <a:cubicBezTo>
                        <a:pt x="87" y="1063"/>
                        <a:pt x="0" y="1063"/>
                        <a:pt x="0" y="1092"/>
                      </a:cubicBezTo>
                      <a:cubicBezTo>
                        <a:pt x="20" y="1095"/>
                        <a:pt x="40" y="1097"/>
                        <a:pt x="61" y="1097"/>
                      </a:cubicBezTo>
                      <a:cubicBezTo>
                        <a:pt x="119" y="1097"/>
                        <a:pt x="180" y="1084"/>
                        <a:pt x="233" y="1063"/>
                      </a:cubicBezTo>
                      <a:cubicBezTo>
                        <a:pt x="626" y="975"/>
                        <a:pt x="902" y="626"/>
                        <a:pt x="916" y="233"/>
                      </a:cubicBezTo>
                      <a:cubicBezTo>
                        <a:pt x="916" y="161"/>
                        <a:pt x="916" y="74"/>
                        <a:pt x="887"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3679377" y="3297115"/>
                  <a:ext cx="185016" cy="379115"/>
                </a:xfrm>
                <a:custGeom>
                  <a:rect b="b" l="l" r="r" t="t"/>
                  <a:pathLst>
                    <a:path extrusionOk="0" h="5426" w="2648">
                      <a:moveTo>
                        <a:pt x="1" y="1"/>
                      </a:moveTo>
                      <a:cubicBezTo>
                        <a:pt x="1" y="15"/>
                        <a:pt x="30" y="30"/>
                        <a:pt x="30" y="44"/>
                      </a:cubicBezTo>
                      <a:cubicBezTo>
                        <a:pt x="30" y="30"/>
                        <a:pt x="30" y="15"/>
                        <a:pt x="1" y="1"/>
                      </a:cubicBezTo>
                      <a:close/>
                      <a:moveTo>
                        <a:pt x="30" y="44"/>
                      </a:moveTo>
                      <a:lnTo>
                        <a:pt x="73" y="219"/>
                      </a:lnTo>
                      <a:cubicBezTo>
                        <a:pt x="59" y="146"/>
                        <a:pt x="44" y="88"/>
                        <a:pt x="30" y="44"/>
                      </a:cubicBezTo>
                      <a:close/>
                      <a:moveTo>
                        <a:pt x="73" y="219"/>
                      </a:moveTo>
                      <a:cubicBezTo>
                        <a:pt x="117" y="364"/>
                        <a:pt x="190" y="582"/>
                        <a:pt x="277" y="830"/>
                      </a:cubicBezTo>
                      <a:cubicBezTo>
                        <a:pt x="364" y="1091"/>
                        <a:pt x="495" y="1397"/>
                        <a:pt x="641" y="1717"/>
                      </a:cubicBezTo>
                      <a:cubicBezTo>
                        <a:pt x="786" y="2066"/>
                        <a:pt x="975" y="2415"/>
                        <a:pt x="1150" y="2793"/>
                      </a:cubicBezTo>
                      <a:cubicBezTo>
                        <a:pt x="1528" y="3535"/>
                        <a:pt x="1920" y="4189"/>
                        <a:pt x="2182" y="4669"/>
                      </a:cubicBezTo>
                      <a:lnTo>
                        <a:pt x="2517" y="5236"/>
                      </a:lnTo>
                      <a:lnTo>
                        <a:pt x="2604" y="5382"/>
                      </a:lnTo>
                      <a:cubicBezTo>
                        <a:pt x="2619" y="5396"/>
                        <a:pt x="2619" y="5411"/>
                        <a:pt x="2648" y="5425"/>
                      </a:cubicBezTo>
                      <a:cubicBezTo>
                        <a:pt x="2648" y="5411"/>
                        <a:pt x="2619" y="5396"/>
                        <a:pt x="2589" y="5353"/>
                      </a:cubicBezTo>
                      <a:lnTo>
                        <a:pt x="2502" y="5193"/>
                      </a:lnTo>
                      <a:lnTo>
                        <a:pt x="2182" y="4626"/>
                      </a:lnTo>
                      <a:cubicBezTo>
                        <a:pt x="1935" y="4160"/>
                        <a:pt x="1557" y="3506"/>
                        <a:pt x="1164" y="2764"/>
                      </a:cubicBezTo>
                      <a:cubicBezTo>
                        <a:pt x="990" y="2400"/>
                        <a:pt x="801" y="2037"/>
                        <a:pt x="655" y="1702"/>
                      </a:cubicBezTo>
                      <a:cubicBezTo>
                        <a:pt x="510" y="1382"/>
                        <a:pt x="408" y="1062"/>
                        <a:pt x="292" y="815"/>
                      </a:cubicBezTo>
                      <a:cubicBezTo>
                        <a:pt x="204" y="582"/>
                        <a:pt x="132" y="364"/>
                        <a:pt x="73" y="219"/>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3917143" y="3792001"/>
                  <a:ext cx="194169" cy="617930"/>
                </a:xfrm>
                <a:custGeom>
                  <a:rect b="b" l="l" r="r" t="t"/>
                  <a:pathLst>
                    <a:path extrusionOk="0" h="8844" w="2779">
                      <a:moveTo>
                        <a:pt x="1" y="0"/>
                      </a:moveTo>
                      <a:cubicBezTo>
                        <a:pt x="1" y="44"/>
                        <a:pt x="1" y="59"/>
                        <a:pt x="15" y="88"/>
                      </a:cubicBezTo>
                      <a:cubicBezTo>
                        <a:pt x="59" y="146"/>
                        <a:pt x="74" y="233"/>
                        <a:pt x="117" y="350"/>
                      </a:cubicBezTo>
                      <a:lnTo>
                        <a:pt x="423" y="1295"/>
                      </a:lnTo>
                      <a:cubicBezTo>
                        <a:pt x="699" y="2080"/>
                        <a:pt x="1063" y="3186"/>
                        <a:pt x="1426" y="4407"/>
                      </a:cubicBezTo>
                      <a:lnTo>
                        <a:pt x="2372" y="7549"/>
                      </a:lnTo>
                      <a:cubicBezTo>
                        <a:pt x="2488" y="7941"/>
                        <a:pt x="2575" y="8261"/>
                        <a:pt x="2662" y="8494"/>
                      </a:cubicBezTo>
                      <a:lnTo>
                        <a:pt x="2386" y="7534"/>
                      </a:lnTo>
                      <a:cubicBezTo>
                        <a:pt x="2153" y="6705"/>
                        <a:pt x="1833" y="5614"/>
                        <a:pt x="1470" y="4378"/>
                      </a:cubicBezTo>
                      <a:cubicBezTo>
                        <a:pt x="1106" y="3171"/>
                        <a:pt x="728" y="2080"/>
                        <a:pt x="452" y="1280"/>
                      </a:cubicBezTo>
                      <a:cubicBezTo>
                        <a:pt x="335" y="888"/>
                        <a:pt x="205" y="582"/>
                        <a:pt x="132" y="350"/>
                      </a:cubicBezTo>
                      <a:lnTo>
                        <a:pt x="45" y="88"/>
                      </a:lnTo>
                      <a:cubicBezTo>
                        <a:pt x="15" y="59"/>
                        <a:pt x="15" y="44"/>
                        <a:pt x="1" y="0"/>
                      </a:cubicBezTo>
                      <a:close/>
                      <a:moveTo>
                        <a:pt x="2662" y="8494"/>
                      </a:moveTo>
                      <a:lnTo>
                        <a:pt x="2735" y="8741"/>
                      </a:lnTo>
                      <a:cubicBezTo>
                        <a:pt x="2744" y="8751"/>
                        <a:pt x="2752" y="8760"/>
                        <a:pt x="2758" y="8769"/>
                      </a:cubicBezTo>
                      <a:lnTo>
                        <a:pt x="2758" y="8769"/>
                      </a:lnTo>
                      <a:cubicBezTo>
                        <a:pt x="2756" y="8761"/>
                        <a:pt x="2753" y="8752"/>
                        <a:pt x="2750" y="8741"/>
                      </a:cubicBezTo>
                      <a:lnTo>
                        <a:pt x="2662" y="8494"/>
                      </a:lnTo>
                      <a:close/>
                      <a:moveTo>
                        <a:pt x="2758" y="8769"/>
                      </a:moveTo>
                      <a:cubicBezTo>
                        <a:pt x="2765" y="8794"/>
                        <a:pt x="2768" y="8810"/>
                        <a:pt x="2779" y="8843"/>
                      </a:cubicBezTo>
                      <a:cubicBezTo>
                        <a:pt x="2779" y="8813"/>
                        <a:pt x="2772" y="8790"/>
                        <a:pt x="2758" y="8769"/>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4048288" y="4318397"/>
                  <a:ext cx="185016" cy="118919"/>
                </a:xfrm>
                <a:custGeom>
                  <a:rect b="b" l="l" r="r" t="t"/>
                  <a:pathLst>
                    <a:path extrusionOk="0" h="1702" w="2648">
                      <a:moveTo>
                        <a:pt x="2458" y="0"/>
                      </a:moveTo>
                      <a:lnTo>
                        <a:pt x="0" y="1135"/>
                      </a:lnTo>
                      <a:lnTo>
                        <a:pt x="204" y="1702"/>
                      </a:lnTo>
                      <a:lnTo>
                        <a:pt x="2647" y="655"/>
                      </a:lnTo>
                      <a:lnTo>
                        <a:pt x="2458" y="0"/>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3423306" y="4150081"/>
                  <a:ext cx="22428" cy="15930"/>
                </a:xfrm>
                <a:custGeom>
                  <a:rect b="b" l="l" r="r" t="t"/>
                  <a:pathLst>
                    <a:path extrusionOk="0" h="228" w="321">
                      <a:moveTo>
                        <a:pt x="295" y="0"/>
                      </a:moveTo>
                      <a:cubicBezTo>
                        <a:pt x="269" y="0"/>
                        <a:pt x="203" y="40"/>
                        <a:pt x="146" y="97"/>
                      </a:cubicBezTo>
                      <a:cubicBezTo>
                        <a:pt x="59" y="155"/>
                        <a:pt x="1" y="199"/>
                        <a:pt x="15" y="228"/>
                      </a:cubicBezTo>
                      <a:cubicBezTo>
                        <a:pt x="30" y="228"/>
                        <a:pt x="102" y="184"/>
                        <a:pt x="175" y="126"/>
                      </a:cubicBezTo>
                      <a:cubicBezTo>
                        <a:pt x="277" y="82"/>
                        <a:pt x="321" y="24"/>
                        <a:pt x="306" y="9"/>
                      </a:cubicBezTo>
                      <a:cubicBezTo>
                        <a:pt x="306" y="3"/>
                        <a:pt x="302" y="0"/>
                        <a:pt x="29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3460896" y="4118011"/>
                  <a:ext cx="23476" cy="17747"/>
                </a:xfrm>
                <a:custGeom>
                  <a:rect b="b" l="l" r="r" t="t"/>
                  <a:pathLst>
                    <a:path extrusionOk="0" h="254" w="336">
                      <a:moveTo>
                        <a:pt x="317" y="0"/>
                      </a:moveTo>
                      <a:cubicBezTo>
                        <a:pt x="301" y="0"/>
                        <a:pt x="235" y="42"/>
                        <a:pt x="146" y="105"/>
                      </a:cubicBezTo>
                      <a:cubicBezTo>
                        <a:pt x="59" y="178"/>
                        <a:pt x="1" y="221"/>
                        <a:pt x="30" y="250"/>
                      </a:cubicBezTo>
                      <a:cubicBezTo>
                        <a:pt x="32" y="252"/>
                        <a:pt x="35" y="253"/>
                        <a:pt x="38" y="253"/>
                      </a:cubicBezTo>
                      <a:cubicBezTo>
                        <a:pt x="63" y="253"/>
                        <a:pt x="126" y="212"/>
                        <a:pt x="190" y="149"/>
                      </a:cubicBezTo>
                      <a:cubicBezTo>
                        <a:pt x="277" y="76"/>
                        <a:pt x="335" y="32"/>
                        <a:pt x="321" y="3"/>
                      </a:cubicBezTo>
                      <a:cubicBezTo>
                        <a:pt x="321" y="1"/>
                        <a:pt x="319" y="0"/>
                        <a:pt x="317"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3500512" y="4084125"/>
                  <a:ext cx="20402" cy="18096"/>
                </a:xfrm>
                <a:custGeom>
                  <a:rect b="b" l="l" r="r" t="t"/>
                  <a:pathLst>
                    <a:path extrusionOk="0" h="259" w="292">
                      <a:moveTo>
                        <a:pt x="264" y="0"/>
                      </a:moveTo>
                      <a:cubicBezTo>
                        <a:pt x="237" y="0"/>
                        <a:pt x="179" y="50"/>
                        <a:pt x="132" y="110"/>
                      </a:cubicBezTo>
                      <a:cubicBezTo>
                        <a:pt x="59" y="183"/>
                        <a:pt x="1" y="241"/>
                        <a:pt x="15" y="255"/>
                      </a:cubicBezTo>
                      <a:cubicBezTo>
                        <a:pt x="15" y="257"/>
                        <a:pt x="17" y="258"/>
                        <a:pt x="19" y="258"/>
                      </a:cubicBezTo>
                      <a:cubicBezTo>
                        <a:pt x="34" y="258"/>
                        <a:pt x="98" y="217"/>
                        <a:pt x="161" y="154"/>
                      </a:cubicBezTo>
                      <a:cubicBezTo>
                        <a:pt x="234" y="81"/>
                        <a:pt x="292" y="23"/>
                        <a:pt x="277" y="8"/>
                      </a:cubicBezTo>
                      <a:cubicBezTo>
                        <a:pt x="275" y="3"/>
                        <a:pt x="270" y="0"/>
                        <a:pt x="264"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3536075" y="4048561"/>
                  <a:ext cx="19424" cy="18096"/>
                </a:xfrm>
                <a:custGeom>
                  <a:rect b="b" l="l" r="r" t="t"/>
                  <a:pathLst>
                    <a:path extrusionOk="0" h="259" w="278">
                      <a:moveTo>
                        <a:pt x="243" y="0"/>
                      </a:moveTo>
                      <a:cubicBezTo>
                        <a:pt x="208" y="0"/>
                        <a:pt x="153" y="50"/>
                        <a:pt x="117" y="110"/>
                      </a:cubicBezTo>
                      <a:cubicBezTo>
                        <a:pt x="59" y="183"/>
                        <a:pt x="1" y="255"/>
                        <a:pt x="15" y="255"/>
                      </a:cubicBezTo>
                      <a:cubicBezTo>
                        <a:pt x="17" y="257"/>
                        <a:pt x="20" y="258"/>
                        <a:pt x="23" y="258"/>
                      </a:cubicBezTo>
                      <a:cubicBezTo>
                        <a:pt x="45" y="258"/>
                        <a:pt x="98" y="217"/>
                        <a:pt x="161" y="154"/>
                      </a:cubicBezTo>
                      <a:cubicBezTo>
                        <a:pt x="219" y="81"/>
                        <a:pt x="277" y="23"/>
                        <a:pt x="263" y="8"/>
                      </a:cubicBezTo>
                      <a:cubicBezTo>
                        <a:pt x="257" y="3"/>
                        <a:pt x="251" y="0"/>
                        <a:pt x="243"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3567586" y="4009434"/>
                  <a:ext cx="18376" cy="20402"/>
                </a:xfrm>
                <a:custGeom>
                  <a:rect b="b" l="l" r="r" t="t"/>
                  <a:pathLst>
                    <a:path extrusionOk="0" h="292" w="263">
                      <a:moveTo>
                        <a:pt x="248" y="1"/>
                      </a:moveTo>
                      <a:lnTo>
                        <a:pt x="248" y="1"/>
                      </a:lnTo>
                      <a:cubicBezTo>
                        <a:pt x="248" y="1"/>
                        <a:pt x="175" y="30"/>
                        <a:pt x="117" y="132"/>
                      </a:cubicBezTo>
                      <a:cubicBezTo>
                        <a:pt x="44" y="204"/>
                        <a:pt x="1" y="277"/>
                        <a:pt x="30" y="292"/>
                      </a:cubicBezTo>
                      <a:cubicBezTo>
                        <a:pt x="30" y="292"/>
                        <a:pt x="74" y="248"/>
                        <a:pt x="146" y="161"/>
                      </a:cubicBezTo>
                      <a:cubicBezTo>
                        <a:pt x="219" y="74"/>
                        <a:pt x="263" y="15"/>
                        <a:pt x="248"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3597071" y="3968630"/>
                  <a:ext cx="16350" cy="20751"/>
                </a:xfrm>
                <a:custGeom>
                  <a:rect b="b" l="l" r="r" t="t"/>
                  <a:pathLst>
                    <a:path extrusionOk="0" h="297" w="234">
                      <a:moveTo>
                        <a:pt x="211" y="0"/>
                      </a:moveTo>
                      <a:cubicBezTo>
                        <a:pt x="190" y="0"/>
                        <a:pt x="139" y="45"/>
                        <a:pt x="88" y="134"/>
                      </a:cubicBezTo>
                      <a:cubicBezTo>
                        <a:pt x="30" y="207"/>
                        <a:pt x="1" y="279"/>
                        <a:pt x="15" y="294"/>
                      </a:cubicBezTo>
                      <a:cubicBezTo>
                        <a:pt x="18" y="295"/>
                        <a:pt x="21" y="296"/>
                        <a:pt x="25" y="296"/>
                      </a:cubicBezTo>
                      <a:cubicBezTo>
                        <a:pt x="53" y="296"/>
                        <a:pt x="94" y="241"/>
                        <a:pt x="146" y="163"/>
                      </a:cubicBezTo>
                      <a:cubicBezTo>
                        <a:pt x="204" y="90"/>
                        <a:pt x="233" y="18"/>
                        <a:pt x="219" y="3"/>
                      </a:cubicBezTo>
                      <a:cubicBezTo>
                        <a:pt x="217" y="1"/>
                        <a:pt x="214" y="0"/>
                        <a:pt x="211"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3622504" y="3924124"/>
                  <a:ext cx="14253" cy="23406"/>
                </a:xfrm>
                <a:custGeom>
                  <a:rect b="b" l="l" r="r" t="t"/>
                  <a:pathLst>
                    <a:path extrusionOk="0" h="335" w="204">
                      <a:moveTo>
                        <a:pt x="189" y="0"/>
                      </a:moveTo>
                      <a:cubicBezTo>
                        <a:pt x="160" y="0"/>
                        <a:pt x="131" y="58"/>
                        <a:pt x="73" y="160"/>
                      </a:cubicBezTo>
                      <a:cubicBezTo>
                        <a:pt x="15" y="233"/>
                        <a:pt x="0" y="335"/>
                        <a:pt x="15" y="335"/>
                      </a:cubicBezTo>
                      <a:cubicBezTo>
                        <a:pt x="44" y="335"/>
                        <a:pt x="87" y="277"/>
                        <a:pt x="131" y="189"/>
                      </a:cubicBezTo>
                      <a:cubicBezTo>
                        <a:pt x="189" y="87"/>
                        <a:pt x="204" y="0"/>
                        <a:pt x="189"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3642836" y="3878359"/>
                  <a:ext cx="11249" cy="24454"/>
                </a:xfrm>
                <a:custGeom>
                  <a:rect b="b" l="l" r="r" t="t"/>
                  <a:pathLst>
                    <a:path extrusionOk="0" h="350" w="161">
                      <a:moveTo>
                        <a:pt x="146" y="1"/>
                      </a:moveTo>
                      <a:cubicBezTo>
                        <a:pt x="146" y="1"/>
                        <a:pt x="87" y="59"/>
                        <a:pt x="58" y="161"/>
                      </a:cubicBezTo>
                      <a:cubicBezTo>
                        <a:pt x="15" y="262"/>
                        <a:pt x="0" y="350"/>
                        <a:pt x="15" y="350"/>
                      </a:cubicBezTo>
                      <a:cubicBezTo>
                        <a:pt x="29" y="350"/>
                        <a:pt x="73" y="277"/>
                        <a:pt x="102" y="190"/>
                      </a:cubicBezTo>
                      <a:cubicBezTo>
                        <a:pt x="146" y="88"/>
                        <a:pt x="160" y="1"/>
                        <a:pt x="146"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3659045" y="3830638"/>
                  <a:ext cx="8245" cy="23406"/>
                </a:xfrm>
                <a:custGeom>
                  <a:rect b="b" l="l" r="r" t="t"/>
                  <a:pathLst>
                    <a:path extrusionOk="0" h="335" w="118">
                      <a:moveTo>
                        <a:pt x="88" y="0"/>
                      </a:moveTo>
                      <a:cubicBezTo>
                        <a:pt x="73" y="0"/>
                        <a:pt x="59" y="73"/>
                        <a:pt x="44" y="160"/>
                      </a:cubicBezTo>
                      <a:cubicBezTo>
                        <a:pt x="1" y="247"/>
                        <a:pt x="1" y="335"/>
                        <a:pt x="15" y="335"/>
                      </a:cubicBezTo>
                      <a:cubicBezTo>
                        <a:pt x="44" y="335"/>
                        <a:pt x="73" y="262"/>
                        <a:pt x="88" y="175"/>
                      </a:cubicBezTo>
                      <a:cubicBezTo>
                        <a:pt x="117" y="87"/>
                        <a:pt x="117" y="0"/>
                        <a:pt x="88"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3668198" y="3780821"/>
                  <a:ext cx="5170" cy="25503"/>
                </a:xfrm>
                <a:custGeom>
                  <a:rect b="b" l="l" r="r" t="t"/>
                  <a:pathLst>
                    <a:path extrusionOk="0" h="365" w="74">
                      <a:moveTo>
                        <a:pt x="59" y="0"/>
                      </a:moveTo>
                      <a:cubicBezTo>
                        <a:pt x="44" y="0"/>
                        <a:pt x="1" y="88"/>
                        <a:pt x="1" y="175"/>
                      </a:cubicBezTo>
                      <a:cubicBezTo>
                        <a:pt x="1" y="277"/>
                        <a:pt x="1" y="364"/>
                        <a:pt x="15" y="364"/>
                      </a:cubicBezTo>
                      <a:cubicBezTo>
                        <a:pt x="30" y="364"/>
                        <a:pt x="59" y="277"/>
                        <a:pt x="73" y="175"/>
                      </a:cubicBezTo>
                      <a:cubicBezTo>
                        <a:pt x="73" y="73"/>
                        <a:pt x="73" y="0"/>
                        <a:pt x="59"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3671272" y="3731005"/>
                  <a:ext cx="5170" cy="25503"/>
                </a:xfrm>
                <a:custGeom>
                  <a:rect b="b" l="l" r="r" t="t"/>
                  <a:pathLst>
                    <a:path extrusionOk="0" h="365" w="74">
                      <a:moveTo>
                        <a:pt x="29" y="1"/>
                      </a:moveTo>
                      <a:cubicBezTo>
                        <a:pt x="15" y="1"/>
                        <a:pt x="0" y="88"/>
                        <a:pt x="0" y="190"/>
                      </a:cubicBezTo>
                      <a:cubicBezTo>
                        <a:pt x="0" y="292"/>
                        <a:pt x="15" y="364"/>
                        <a:pt x="29" y="364"/>
                      </a:cubicBezTo>
                      <a:cubicBezTo>
                        <a:pt x="44" y="364"/>
                        <a:pt x="73" y="277"/>
                        <a:pt x="73" y="190"/>
                      </a:cubicBezTo>
                      <a:cubicBezTo>
                        <a:pt x="73" y="74"/>
                        <a:pt x="44" y="1"/>
                        <a:pt x="2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3668198" y="3681257"/>
                  <a:ext cx="6149" cy="25433"/>
                </a:xfrm>
                <a:custGeom>
                  <a:rect b="b" l="l" r="r" t="t"/>
                  <a:pathLst>
                    <a:path extrusionOk="0" h="364" w="88">
                      <a:moveTo>
                        <a:pt x="15" y="0"/>
                      </a:moveTo>
                      <a:cubicBezTo>
                        <a:pt x="1" y="0"/>
                        <a:pt x="1" y="102"/>
                        <a:pt x="1" y="189"/>
                      </a:cubicBezTo>
                      <a:cubicBezTo>
                        <a:pt x="15" y="291"/>
                        <a:pt x="44" y="364"/>
                        <a:pt x="59" y="364"/>
                      </a:cubicBezTo>
                      <a:cubicBezTo>
                        <a:pt x="73" y="364"/>
                        <a:pt x="88" y="276"/>
                        <a:pt x="73" y="189"/>
                      </a:cubicBezTo>
                      <a:cubicBezTo>
                        <a:pt x="59" y="73"/>
                        <a:pt x="44"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3661072" y="3633467"/>
                  <a:ext cx="6218" cy="24454"/>
                </a:xfrm>
                <a:custGeom>
                  <a:rect b="b" l="l" r="r" t="t"/>
                  <a:pathLst>
                    <a:path extrusionOk="0" h="350" w="89">
                      <a:moveTo>
                        <a:pt x="15" y="1"/>
                      </a:moveTo>
                      <a:cubicBezTo>
                        <a:pt x="1" y="1"/>
                        <a:pt x="1" y="73"/>
                        <a:pt x="15" y="175"/>
                      </a:cubicBezTo>
                      <a:cubicBezTo>
                        <a:pt x="30" y="277"/>
                        <a:pt x="44" y="350"/>
                        <a:pt x="59" y="350"/>
                      </a:cubicBezTo>
                      <a:cubicBezTo>
                        <a:pt x="88" y="350"/>
                        <a:pt x="88" y="248"/>
                        <a:pt x="59" y="161"/>
                      </a:cubicBezTo>
                      <a:cubicBezTo>
                        <a:pt x="44" y="73"/>
                        <a:pt x="30"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3651919" y="3583650"/>
                  <a:ext cx="6218" cy="24454"/>
                </a:xfrm>
                <a:custGeom>
                  <a:rect b="b" l="l" r="r" t="t"/>
                  <a:pathLst>
                    <a:path extrusionOk="0" h="350" w="89">
                      <a:moveTo>
                        <a:pt x="1" y="1"/>
                      </a:moveTo>
                      <a:lnTo>
                        <a:pt x="1" y="190"/>
                      </a:lnTo>
                      <a:cubicBezTo>
                        <a:pt x="16" y="277"/>
                        <a:pt x="59" y="350"/>
                        <a:pt x="74" y="350"/>
                      </a:cubicBezTo>
                      <a:cubicBezTo>
                        <a:pt x="88" y="350"/>
                        <a:pt x="88" y="263"/>
                        <a:pt x="74" y="161"/>
                      </a:cubicBezTo>
                      <a:cubicBezTo>
                        <a:pt x="59" y="74"/>
                        <a:pt x="16" y="1"/>
                        <a:pt x="1"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3638713" y="3535929"/>
                  <a:ext cx="9223" cy="23406"/>
                </a:xfrm>
                <a:custGeom>
                  <a:rect b="b" l="l" r="r" t="t"/>
                  <a:pathLst>
                    <a:path extrusionOk="0" h="335" w="132">
                      <a:moveTo>
                        <a:pt x="15" y="0"/>
                      </a:moveTo>
                      <a:cubicBezTo>
                        <a:pt x="1" y="15"/>
                        <a:pt x="15" y="88"/>
                        <a:pt x="45" y="175"/>
                      </a:cubicBezTo>
                      <a:cubicBezTo>
                        <a:pt x="59" y="262"/>
                        <a:pt x="88" y="335"/>
                        <a:pt x="117" y="335"/>
                      </a:cubicBezTo>
                      <a:cubicBezTo>
                        <a:pt x="132" y="335"/>
                        <a:pt x="117" y="248"/>
                        <a:pt x="103" y="160"/>
                      </a:cubicBezTo>
                      <a:cubicBezTo>
                        <a:pt x="74" y="73"/>
                        <a:pt x="45" y="0"/>
                        <a:pt x="1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3626556" y="3488138"/>
                  <a:ext cx="9223" cy="24454"/>
                </a:xfrm>
                <a:custGeom>
                  <a:rect b="b" l="l" r="r" t="t"/>
                  <a:pathLst>
                    <a:path extrusionOk="0" h="350" w="132">
                      <a:moveTo>
                        <a:pt x="15" y="1"/>
                      </a:moveTo>
                      <a:cubicBezTo>
                        <a:pt x="0" y="1"/>
                        <a:pt x="0" y="74"/>
                        <a:pt x="29" y="190"/>
                      </a:cubicBezTo>
                      <a:cubicBezTo>
                        <a:pt x="59" y="277"/>
                        <a:pt x="88" y="350"/>
                        <a:pt x="102" y="350"/>
                      </a:cubicBezTo>
                      <a:cubicBezTo>
                        <a:pt x="131" y="350"/>
                        <a:pt x="102" y="263"/>
                        <a:pt x="88" y="175"/>
                      </a:cubicBezTo>
                      <a:cubicBezTo>
                        <a:pt x="73" y="74"/>
                        <a:pt x="29"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3840985" y="2531486"/>
                  <a:ext cx="481684" cy="479518"/>
                </a:xfrm>
                <a:custGeom>
                  <a:rect b="b" l="l" r="r" t="t"/>
                  <a:pathLst>
                    <a:path extrusionOk="0" h="6863" w="6894">
                      <a:moveTo>
                        <a:pt x="6354" y="1"/>
                      </a:moveTo>
                      <a:cubicBezTo>
                        <a:pt x="6263" y="1"/>
                        <a:pt x="6240" y="167"/>
                        <a:pt x="6240" y="167"/>
                      </a:cubicBezTo>
                      <a:cubicBezTo>
                        <a:pt x="6240" y="167"/>
                        <a:pt x="5902" y="997"/>
                        <a:pt x="5808" y="997"/>
                      </a:cubicBezTo>
                      <a:cubicBezTo>
                        <a:pt x="5806" y="997"/>
                        <a:pt x="5805" y="996"/>
                        <a:pt x="5803" y="996"/>
                      </a:cubicBezTo>
                      <a:cubicBezTo>
                        <a:pt x="5716" y="952"/>
                        <a:pt x="5890" y="443"/>
                        <a:pt x="5963" y="283"/>
                      </a:cubicBezTo>
                      <a:cubicBezTo>
                        <a:pt x="6025" y="146"/>
                        <a:pt x="5992" y="41"/>
                        <a:pt x="5926" y="41"/>
                      </a:cubicBezTo>
                      <a:cubicBezTo>
                        <a:pt x="5915" y="41"/>
                        <a:pt x="5903" y="44"/>
                        <a:pt x="5890" y="51"/>
                      </a:cubicBezTo>
                      <a:cubicBezTo>
                        <a:pt x="5818" y="65"/>
                        <a:pt x="5585" y="574"/>
                        <a:pt x="5512" y="734"/>
                      </a:cubicBezTo>
                      <a:cubicBezTo>
                        <a:pt x="5457" y="856"/>
                        <a:pt x="5334" y="1156"/>
                        <a:pt x="5240" y="1156"/>
                      </a:cubicBezTo>
                      <a:cubicBezTo>
                        <a:pt x="5210" y="1156"/>
                        <a:pt x="5184" y="1127"/>
                        <a:pt x="5163" y="1054"/>
                      </a:cubicBezTo>
                      <a:cubicBezTo>
                        <a:pt x="5076" y="763"/>
                        <a:pt x="4887" y="574"/>
                        <a:pt x="4800" y="560"/>
                      </a:cubicBezTo>
                      <a:cubicBezTo>
                        <a:pt x="4741" y="560"/>
                        <a:pt x="4698" y="589"/>
                        <a:pt x="4698" y="647"/>
                      </a:cubicBezTo>
                      <a:cubicBezTo>
                        <a:pt x="4698" y="676"/>
                        <a:pt x="4698" y="690"/>
                        <a:pt x="4727" y="720"/>
                      </a:cubicBezTo>
                      <a:cubicBezTo>
                        <a:pt x="4785" y="807"/>
                        <a:pt x="4843" y="894"/>
                        <a:pt x="4872" y="996"/>
                      </a:cubicBezTo>
                      <a:cubicBezTo>
                        <a:pt x="4916" y="1054"/>
                        <a:pt x="4931" y="1156"/>
                        <a:pt x="4931" y="1243"/>
                      </a:cubicBezTo>
                      <a:cubicBezTo>
                        <a:pt x="4945" y="1403"/>
                        <a:pt x="4931" y="1592"/>
                        <a:pt x="4916" y="1752"/>
                      </a:cubicBezTo>
                      <a:lnTo>
                        <a:pt x="3142" y="4821"/>
                      </a:lnTo>
                      <a:lnTo>
                        <a:pt x="407" y="3745"/>
                      </a:lnTo>
                      <a:lnTo>
                        <a:pt x="0" y="5330"/>
                      </a:lnTo>
                      <a:cubicBezTo>
                        <a:pt x="0" y="5330"/>
                        <a:pt x="3378" y="6863"/>
                        <a:pt x="3806" y="6863"/>
                      </a:cubicBezTo>
                      <a:cubicBezTo>
                        <a:pt x="3821" y="6863"/>
                        <a:pt x="3832" y="6861"/>
                        <a:pt x="3840" y="6857"/>
                      </a:cubicBezTo>
                      <a:cubicBezTo>
                        <a:pt x="4349" y="6581"/>
                        <a:pt x="6021" y="2101"/>
                        <a:pt x="6021" y="2101"/>
                      </a:cubicBezTo>
                      <a:cubicBezTo>
                        <a:pt x="6254" y="1781"/>
                        <a:pt x="6487" y="1476"/>
                        <a:pt x="6690" y="1156"/>
                      </a:cubicBezTo>
                      <a:cubicBezTo>
                        <a:pt x="6894" y="734"/>
                        <a:pt x="6850" y="720"/>
                        <a:pt x="6821" y="705"/>
                      </a:cubicBezTo>
                      <a:cubicBezTo>
                        <a:pt x="6816" y="703"/>
                        <a:pt x="6810" y="702"/>
                        <a:pt x="6804" y="702"/>
                      </a:cubicBezTo>
                      <a:cubicBezTo>
                        <a:pt x="6673" y="702"/>
                        <a:pt x="6451" y="1220"/>
                        <a:pt x="6387" y="1220"/>
                      </a:cubicBezTo>
                      <a:cubicBezTo>
                        <a:pt x="6378" y="1220"/>
                        <a:pt x="6372" y="1210"/>
                        <a:pt x="6370" y="1185"/>
                      </a:cubicBezTo>
                      <a:cubicBezTo>
                        <a:pt x="6327" y="996"/>
                        <a:pt x="6836" y="312"/>
                        <a:pt x="6690" y="269"/>
                      </a:cubicBezTo>
                      <a:cubicBezTo>
                        <a:pt x="6683" y="267"/>
                        <a:pt x="6676" y="266"/>
                        <a:pt x="6668" y="266"/>
                      </a:cubicBezTo>
                      <a:cubicBezTo>
                        <a:pt x="6466" y="266"/>
                        <a:pt x="6195" y="998"/>
                        <a:pt x="6181" y="1069"/>
                      </a:cubicBezTo>
                      <a:cubicBezTo>
                        <a:pt x="6172" y="1093"/>
                        <a:pt x="6154" y="1103"/>
                        <a:pt x="6136" y="1103"/>
                      </a:cubicBezTo>
                      <a:cubicBezTo>
                        <a:pt x="6101" y="1103"/>
                        <a:pt x="6065" y="1064"/>
                        <a:pt x="6094" y="1025"/>
                      </a:cubicBezTo>
                      <a:cubicBezTo>
                        <a:pt x="6123" y="938"/>
                        <a:pt x="6559" y="65"/>
                        <a:pt x="6385" y="7"/>
                      </a:cubicBezTo>
                      <a:cubicBezTo>
                        <a:pt x="6374" y="3"/>
                        <a:pt x="6363" y="1"/>
                        <a:pt x="6354" y="1"/>
                      </a:cubicBezTo>
                      <a:close/>
                    </a:path>
                  </a:pathLst>
                </a:custGeom>
                <a:solidFill>
                  <a:srgbClr val="D0D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3209925" y="2776798"/>
                  <a:ext cx="356756" cy="700377"/>
                </a:xfrm>
                <a:custGeom>
                  <a:rect b="b" l="l" r="r" t="t"/>
                  <a:pathLst>
                    <a:path extrusionOk="0" h="10024" w="5106">
                      <a:moveTo>
                        <a:pt x="4160" y="1"/>
                      </a:moveTo>
                      <a:cubicBezTo>
                        <a:pt x="4160" y="1"/>
                        <a:pt x="1455" y="2226"/>
                        <a:pt x="568" y="3521"/>
                      </a:cubicBezTo>
                      <a:cubicBezTo>
                        <a:pt x="0" y="4350"/>
                        <a:pt x="611" y="8189"/>
                        <a:pt x="611" y="8189"/>
                      </a:cubicBezTo>
                      <a:cubicBezTo>
                        <a:pt x="568" y="8509"/>
                        <a:pt x="524" y="8844"/>
                        <a:pt x="509" y="9193"/>
                      </a:cubicBezTo>
                      <a:cubicBezTo>
                        <a:pt x="509" y="9588"/>
                        <a:pt x="530" y="9648"/>
                        <a:pt x="572" y="9648"/>
                      </a:cubicBezTo>
                      <a:cubicBezTo>
                        <a:pt x="580" y="9648"/>
                        <a:pt x="588" y="9646"/>
                        <a:pt x="597" y="9644"/>
                      </a:cubicBezTo>
                      <a:cubicBezTo>
                        <a:pt x="729" y="9630"/>
                        <a:pt x="657" y="8968"/>
                        <a:pt x="730" y="8968"/>
                      </a:cubicBezTo>
                      <a:cubicBezTo>
                        <a:pt x="737" y="8968"/>
                        <a:pt x="746" y="8975"/>
                        <a:pt x="757" y="8989"/>
                      </a:cubicBezTo>
                      <a:cubicBezTo>
                        <a:pt x="886" y="9148"/>
                        <a:pt x="773" y="9949"/>
                        <a:pt x="941" y="9949"/>
                      </a:cubicBezTo>
                      <a:cubicBezTo>
                        <a:pt x="943" y="9949"/>
                        <a:pt x="944" y="9949"/>
                        <a:pt x="946" y="9949"/>
                      </a:cubicBezTo>
                      <a:cubicBezTo>
                        <a:pt x="1135" y="9920"/>
                        <a:pt x="1018" y="9076"/>
                        <a:pt x="989" y="9004"/>
                      </a:cubicBezTo>
                      <a:cubicBezTo>
                        <a:pt x="989" y="8964"/>
                        <a:pt x="1020" y="8941"/>
                        <a:pt x="1048" y="8941"/>
                      </a:cubicBezTo>
                      <a:cubicBezTo>
                        <a:pt x="1070" y="8941"/>
                        <a:pt x="1091" y="8956"/>
                        <a:pt x="1091" y="8989"/>
                      </a:cubicBezTo>
                      <a:cubicBezTo>
                        <a:pt x="1091" y="9075"/>
                        <a:pt x="1133" y="10023"/>
                        <a:pt x="1325" y="10023"/>
                      </a:cubicBezTo>
                      <a:cubicBezTo>
                        <a:pt x="1330" y="10023"/>
                        <a:pt x="1334" y="10023"/>
                        <a:pt x="1338" y="10022"/>
                      </a:cubicBezTo>
                      <a:cubicBezTo>
                        <a:pt x="1455" y="10007"/>
                        <a:pt x="1397" y="9804"/>
                        <a:pt x="1397" y="9804"/>
                      </a:cubicBezTo>
                      <a:cubicBezTo>
                        <a:pt x="1397" y="9804"/>
                        <a:pt x="1266" y="8902"/>
                        <a:pt x="1382" y="8873"/>
                      </a:cubicBezTo>
                      <a:cubicBezTo>
                        <a:pt x="1383" y="8873"/>
                        <a:pt x="1384" y="8873"/>
                        <a:pt x="1386" y="8873"/>
                      </a:cubicBezTo>
                      <a:cubicBezTo>
                        <a:pt x="1472" y="8873"/>
                        <a:pt x="1557" y="9384"/>
                        <a:pt x="1571" y="9571"/>
                      </a:cubicBezTo>
                      <a:cubicBezTo>
                        <a:pt x="1592" y="9696"/>
                        <a:pt x="1643" y="9762"/>
                        <a:pt x="1697" y="9762"/>
                      </a:cubicBezTo>
                      <a:cubicBezTo>
                        <a:pt x="1718" y="9762"/>
                        <a:pt x="1740" y="9751"/>
                        <a:pt x="1760" y="9731"/>
                      </a:cubicBezTo>
                      <a:cubicBezTo>
                        <a:pt x="1818" y="9673"/>
                        <a:pt x="1775" y="9135"/>
                        <a:pt x="1760" y="8946"/>
                      </a:cubicBezTo>
                      <a:cubicBezTo>
                        <a:pt x="1748" y="8802"/>
                        <a:pt x="1697" y="8440"/>
                        <a:pt x="1809" y="8440"/>
                      </a:cubicBezTo>
                      <a:cubicBezTo>
                        <a:pt x="1833" y="8440"/>
                        <a:pt x="1865" y="8456"/>
                        <a:pt x="1906" y="8495"/>
                      </a:cubicBezTo>
                      <a:cubicBezTo>
                        <a:pt x="2119" y="8695"/>
                        <a:pt x="2358" y="8773"/>
                        <a:pt x="2451" y="8773"/>
                      </a:cubicBezTo>
                      <a:cubicBezTo>
                        <a:pt x="2460" y="8773"/>
                        <a:pt x="2467" y="8772"/>
                        <a:pt x="2473" y="8771"/>
                      </a:cubicBezTo>
                      <a:cubicBezTo>
                        <a:pt x="2516" y="8756"/>
                        <a:pt x="2546" y="8684"/>
                        <a:pt x="2502" y="8640"/>
                      </a:cubicBezTo>
                      <a:cubicBezTo>
                        <a:pt x="2473" y="8582"/>
                        <a:pt x="2458" y="8567"/>
                        <a:pt x="2429" y="8567"/>
                      </a:cubicBezTo>
                      <a:cubicBezTo>
                        <a:pt x="2342" y="8538"/>
                        <a:pt x="2255" y="8466"/>
                        <a:pt x="2167" y="8407"/>
                      </a:cubicBezTo>
                      <a:cubicBezTo>
                        <a:pt x="2095" y="8349"/>
                        <a:pt x="2036" y="8291"/>
                        <a:pt x="1993" y="8218"/>
                      </a:cubicBezTo>
                      <a:cubicBezTo>
                        <a:pt x="1920" y="8117"/>
                        <a:pt x="1876" y="8000"/>
                        <a:pt x="1818" y="7898"/>
                      </a:cubicBezTo>
                      <a:cubicBezTo>
                        <a:pt x="1818" y="7898"/>
                        <a:pt x="1891" y="4844"/>
                        <a:pt x="1993" y="4335"/>
                      </a:cubicBezTo>
                      <a:cubicBezTo>
                        <a:pt x="2109" y="3826"/>
                        <a:pt x="5105" y="1557"/>
                        <a:pt x="5105" y="1557"/>
                      </a:cubicBezTo>
                      <a:lnTo>
                        <a:pt x="4160" y="1"/>
                      </a:lnTo>
                      <a:close/>
                    </a:path>
                  </a:pathLst>
                </a:custGeom>
                <a:solidFill>
                  <a:srgbClr val="D0D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3602172" y="2438420"/>
                  <a:ext cx="180963" cy="355848"/>
                </a:xfrm>
                <a:custGeom>
                  <a:rect b="b" l="l" r="r" t="t"/>
                  <a:pathLst>
                    <a:path extrusionOk="0" h="5093" w="2590">
                      <a:moveTo>
                        <a:pt x="1466" y="0"/>
                      </a:moveTo>
                      <a:cubicBezTo>
                        <a:pt x="994" y="0"/>
                        <a:pt x="521" y="139"/>
                        <a:pt x="117" y="423"/>
                      </a:cubicBezTo>
                      <a:lnTo>
                        <a:pt x="0" y="495"/>
                      </a:lnTo>
                      <a:lnTo>
                        <a:pt x="44" y="4248"/>
                      </a:lnTo>
                      <a:cubicBezTo>
                        <a:pt x="15" y="4684"/>
                        <a:pt x="349" y="5048"/>
                        <a:pt x="800" y="5091"/>
                      </a:cubicBezTo>
                      <a:cubicBezTo>
                        <a:pt x="818" y="5092"/>
                        <a:pt x="836" y="5093"/>
                        <a:pt x="854" y="5093"/>
                      </a:cubicBezTo>
                      <a:cubicBezTo>
                        <a:pt x="1297" y="5093"/>
                        <a:pt x="1675" y="4753"/>
                        <a:pt x="1731" y="4306"/>
                      </a:cubicBezTo>
                      <a:lnTo>
                        <a:pt x="1731" y="4262"/>
                      </a:lnTo>
                      <a:cubicBezTo>
                        <a:pt x="1746" y="3797"/>
                        <a:pt x="1760" y="3346"/>
                        <a:pt x="1760" y="3346"/>
                      </a:cubicBezTo>
                      <a:cubicBezTo>
                        <a:pt x="1760" y="3346"/>
                        <a:pt x="2473" y="3273"/>
                        <a:pt x="2531" y="2575"/>
                      </a:cubicBezTo>
                      <a:cubicBezTo>
                        <a:pt x="2589" y="1892"/>
                        <a:pt x="2560" y="263"/>
                        <a:pt x="2560" y="263"/>
                      </a:cubicBezTo>
                      <a:cubicBezTo>
                        <a:pt x="2218" y="88"/>
                        <a:pt x="1842" y="0"/>
                        <a:pt x="1466" y="0"/>
                      </a:cubicBezTo>
                      <a:close/>
                    </a:path>
                  </a:pathLst>
                </a:custGeom>
                <a:solidFill>
                  <a:srgbClr val="D0D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3753579" y="2530438"/>
                  <a:ext cx="15302" cy="14044"/>
                </a:xfrm>
                <a:custGeom>
                  <a:rect b="b" l="l" r="r" t="t"/>
                  <a:pathLst>
                    <a:path extrusionOk="0" h="201" w="219">
                      <a:moveTo>
                        <a:pt x="108" y="0"/>
                      </a:moveTo>
                      <a:cubicBezTo>
                        <a:pt x="80" y="0"/>
                        <a:pt x="51" y="7"/>
                        <a:pt x="29" y="22"/>
                      </a:cubicBezTo>
                      <a:cubicBezTo>
                        <a:pt x="0" y="66"/>
                        <a:pt x="0" y="138"/>
                        <a:pt x="29" y="167"/>
                      </a:cubicBezTo>
                      <a:cubicBezTo>
                        <a:pt x="51" y="189"/>
                        <a:pt x="80" y="200"/>
                        <a:pt x="108" y="200"/>
                      </a:cubicBezTo>
                      <a:cubicBezTo>
                        <a:pt x="135" y="200"/>
                        <a:pt x="160" y="189"/>
                        <a:pt x="175" y="167"/>
                      </a:cubicBezTo>
                      <a:cubicBezTo>
                        <a:pt x="219" y="138"/>
                        <a:pt x="219" y="66"/>
                        <a:pt x="175" y="22"/>
                      </a:cubicBezTo>
                      <a:cubicBezTo>
                        <a:pt x="160" y="7"/>
                        <a:pt x="135" y="0"/>
                        <a:pt x="108"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3748478" y="2523940"/>
                  <a:ext cx="26481" cy="9572"/>
                </a:xfrm>
                <a:custGeom>
                  <a:rect b="b" l="l" r="r" t="t"/>
                  <a:pathLst>
                    <a:path extrusionOk="0" h="137" w="379">
                      <a:moveTo>
                        <a:pt x="191" y="0"/>
                      </a:moveTo>
                      <a:cubicBezTo>
                        <a:pt x="144" y="0"/>
                        <a:pt x="100" y="15"/>
                        <a:pt x="59" y="42"/>
                      </a:cubicBezTo>
                      <a:cubicBezTo>
                        <a:pt x="15" y="86"/>
                        <a:pt x="1" y="86"/>
                        <a:pt x="15" y="100"/>
                      </a:cubicBezTo>
                      <a:cubicBezTo>
                        <a:pt x="18" y="103"/>
                        <a:pt x="23" y="104"/>
                        <a:pt x="31" y="104"/>
                      </a:cubicBezTo>
                      <a:cubicBezTo>
                        <a:pt x="60" y="104"/>
                        <a:pt x="123" y="86"/>
                        <a:pt x="204" y="86"/>
                      </a:cubicBezTo>
                      <a:cubicBezTo>
                        <a:pt x="289" y="86"/>
                        <a:pt x="344" y="136"/>
                        <a:pt x="368" y="136"/>
                      </a:cubicBezTo>
                      <a:cubicBezTo>
                        <a:pt x="373" y="136"/>
                        <a:pt x="376" y="134"/>
                        <a:pt x="379" y="129"/>
                      </a:cubicBezTo>
                      <a:cubicBezTo>
                        <a:pt x="379" y="129"/>
                        <a:pt x="379" y="115"/>
                        <a:pt x="350" y="57"/>
                      </a:cubicBezTo>
                      <a:cubicBezTo>
                        <a:pt x="296" y="18"/>
                        <a:pt x="242" y="0"/>
                        <a:pt x="191"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3679377" y="2531626"/>
                  <a:ext cx="17328" cy="14952"/>
                </a:xfrm>
                <a:custGeom>
                  <a:rect b="b" l="l" r="r" t="t"/>
                  <a:pathLst>
                    <a:path extrusionOk="0" h="214" w="248">
                      <a:moveTo>
                        <a:pt x="119" y="0"/>
                      </a:moveTo>
                      <a:cubicBezTo>
                        <a:pt x="88" y="0"/>
                        <a:pt x="61" y="14"/>
                        <a:pt x="44" y="49"/>
                      </a:cubicBezTo>
                      <a:cubicBezTo>
                        <a:pt x="1" y="92"/>
                        <a:pt x="1" y="150"/>
                        <a:pt x="59" y="194"/>
                      </a:cubicBezTo>
                      <a:cubicBezTo>
                        <a:pt x="83" y="206"/>
                        <a:pt x="105" y="213"/>
                        <a:pt x="125" y="213"/>
                      </a:cubicBezTo>
                      <a:cubicBezTo>
                        <a:pt x="153" y="213"/>
                        <a:pt x="179" y="199"/>
                        <a:pt x="204" y="165"/>
                      </a:cubicBezTo>
                      <a:cubicBezTo>
                        <a:pt x="248" y="121"/>
                        <a:pt x="248" y="63"/>
                        <a:pt x="190" y="19"/>
                      </a:cubicBezTo>
                      <a:cubicBezTo>
                        <a:pt x="166" y="7"/>
                        <a:pt x="142" y="0"/>
                        <a:pt x="11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3674277" y="2526875"/>
                  <a:ext cx="28577" cy="9363"/>
                </a:xfrm>
                <a:custGeom>
                  <a:rect b="b" l="l" r="r" t="t"/>
                  <a:pathLst>
                    <a:path extrusionOk="0" h="134" w="409">
                      <a:moveTo>
                        <a:pt x="205" y="0"/>
                      </a:moveTo>
                      <a:cubicBezTo>
                        <a:pt x="146" y="0"/>
                        <a:pt x="103" y="15"/>
                        <a:pt x="59" y="44"/>
                      </a:cubicBezTo>
                      <a:cubicBezTo>
                        <a:pt x="30" y="73"/>
                        <a:pt x="1" y="73"/>
                        <a:pt x="30" y="87"/>
                      </a:cubicBezTo>
                      <a:cubicBezTo>
                        <a:pt x="33" y="93"/>
                        <a:pt x="38" y="96"/>
                        <a:pt x="44" y="96"/>
                      </a:cubicBezTo>
                      <a:cubicBezTo>
                        <a:pt x="67" y="96"/>
                        <a:pt x="109" y="71"/>
                        <a:pt x="171" y="71"/>
                      </a:cubicBezTo>
                      <a:cubicBezTo>
                        <a:pt x="182" y="71"/>
                        <a:pt x="193" y="71"/>
                        <a:pt x="205" y="73"/>
                      </a:cubicBezTo>
                      <a:cubicBezTo>
                        <a:pt x="308" y="86"/>
                        <a:pt x="354" y="133"/>
                        <a:pt x="383" y="133"/>
                      </a:cubicBezTo>
                      <a:cubicBezTo>
                        <a:pt x="387" y="133"/>
                        <a:pt x="390" y="133"/>
                        <a:pt x="394" y="131"/>
                      </a:cubicBezTo>
                      <a:cubicBezTo>
                        <a:pt x="408" y="117"/>
                        <a:pt x="394" y="87"/>
                        <a:pt x="350" y="58"/>
                      </a:cubicBezTo>
                      <a:cubicBezTo>
                        <a:pt x="292" y="15"/>
                        <a:pt x="263" y="0"/>
                        <a:pt x="205"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3725142" y="2527853"/>
                  <a:ext cx="18306" cy="60018"/>
                </a:xfrm>
                <a:custGeom>
                  <a:rect b="b" l="l" r="r" t="t"/>
                  <a:pathLst>
                    <a:path extrusionOk="0" h="859" w="262">
                      <a:moveTo>
                        <a:pt x="0" y="1"/>
                      </a:moveTo>
                      <a:lnTo>
                        <a:pt x="0" y="1"/>
                      </a:lnTo>
                      <a:cubicBezTo>
                        <a:pt x="29" y="190"/>
                        <a:pt x="73" y="364"/>
                        <a:pt x="131" y="539"/>
                      </a:cubicBezTo>
                      <a:cubicBezTo>
                        <a:pt x="175" y="612"/>
                        <a:pt x="189" y="655"/>
                        <a:pt x="204" y="728"/>
                      </a:cubicBezTo>
                      <a:cubicBezTo>
                        <a:pt x="218" y="757"/>
                        <a:pt x="218" y="786"/>
                        <a:pt x="218" y="801"/>
                      </a:cubicBezTo>
                      <a:cubicBezTo>
                        <a:pt x="204" y="830"/>
                        <a:pt x="189" y="830"/>
                        <a:pt x="175" y="830"/>
                      </a:cubicBezTo>
                      <a:cubicBezTo>
                        <a:pt x="116" y="830"/>
                        <a:pt x="58" y="830"/>
                        <a:pt x="0" y="844"/>
                      </a:cubicBezTo>
                      <a:cubicBezTo>
                        <a:pt x="58" y="859"/>
                        <a:pt x="116" y="859"/>
                        <a:pt x="146" y="859"/>
                      </a:cubicBezTo>
                      <a:lnTo>
                        <a:pt x="189" y="859"/>
                      </a:lnTo>
                      <a:cubicBezTo>
                        <a:pt x="218" y="859"/>
                        <a:pt x="233" y="844"/>
                        <a:pt x="233" y="830"/>
                      </a:cubicBezTo>
                      <a:cubicBezTo>
                        <a:pt x="262" y="786"/>
                        <a:pt x="262" y="757"/>
                        <a:pt x="233" y="713"/>
                      </a:cubicBezTo>
                      <a:cubicBezTo>
                        <a:pt x="218" y="641"/>
                        <a:pt x="204" y="582"/>
                        <a:pt x="189" y="510"/>
                      </a:cubicBezTo>
                      <a:cubicBezTo>
                        <a:pt x="146" y="335"/>
                        <a:pt x="73" y="175"/>
                        <a:pt x="0"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3698731" y="2592902"/>
                  <a:ext cx="36612" cy="19075"/>
                </a:xfrm>
                <a:custGeom>
                  <a:rect b="b" l="l" r="r" t="t"/>
                  <a:pathLst>
                    <a:path extrusionOk="0" h="273" w="524">
                      <a:moveTo>
                        <a:pt x="73" y="1"/>
                      </a:moveTo>
                      <a:lnTo>
                        <a:pt x="73" y="1"/>
                      </a:lnTo>
                      <a:cubicBezTo>
                        <a:pt x="73" y="1"/>
                        <a:pt x="0" y="161"/>
                        <a:pt x="204" y="262"/>
                      </a:cubicBezTo>
                      <a:cubicBezTo>
                        <a:pt x="235" y="269"/>
                        <a:pt x="266" y="273"/>
                        <a:pt x="296" y="273"/>
                      </a:cubicBezTo>
                      <a:cubicBezTo>
                        <a:pt x="388" y="273"/>
                        <a:pt x="468" y="238"/>
                        <a:pt x="524" y="161"/>
                      </a:cubicBezTo>
                      <a:cubicBezTo>
                        <a:pt x="364" y="146"/>
                        <a:pt x="218" y="88"/>
                        <a:pt x="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3662120" y="2648797"/>
                  <a:ext cx="62045" cy="34656"/>
                </a:xfrm>
                <a:custGeom>
                  <a:rect b="b" l="l" r="r" t="t"/>
                  <a:pathLst>
                    <a:path extrusionOk="0" h="496" w="888">
                      <a:moveTo>
                        <a:pt x="0" y="0"/>
                      </a:moveTo>
                      <a:cubicBezTo>
                        <a:pt x="0" y="1"/>
                        <a:pt x="170" y="495"/>
                        <a:pt x="858" y="495"/>
                      </a:cubicBezTo>
                      <a:cubicBezTo>
                        <a:pt x="868" y="495"/>
                        <a:pt x="878" y="495"/>
                        <a:pt x="888" y="495"/>
                      </a:cubicBezTo>
                      <a:lnTo>
                        <a:pt x="888" y="306"/>
                      </a:lnTo>
                      <a:cubicBezTo>
                        <a:pt x="568" y="291"/>
                        <a:pt x="248" y="190"/>
                        <a:pt x="0"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3642836" y="2412010"/>
                  <a:ext cx="150430" cy="102709"/>
                </a:xfrm>
                <a:custGeom>
                  <a:rect b="b" l="l" r="r" t="t"/>
                  <a:pathLst>
                    <a:path extrusionOk="0" h="1470" w="2153">
                      <a:moveTo>
                        <a:pt x="407" y="1"/>
                      </a:moveTo>
                      <a:cubicBezTo>
                        <a:pt x="204" y="44"/>
                        <a:pt x="0" y="204"/>
                        <a:pt x="15" y="393"/>
                      </a:cubicBezTo>
                      <a:cubicBezTo>
                        <a:pt x="58" y="684"/>
                        <a:pt x="276" y="917"/>
                        <a:pt x="582" y="975"/>
                      </a:cubicBezTo>
                      <a:cubicBezTo>
                        <a:pt x="742" y="990"/>
                        <a:pt x="945" y="961"/>
                        <a:pt x="1091" y="1033"/>
                      </a:cubicBezTo>
                      <a:cubicBezTo>
                        <a:pt x="1193" y="1106"/>
                        <a:pt x="1294" y="1193"/>
                        <a:pt x="1353" y="1281"/>
                      </a:cubicBezTo>
                      <a:cubicBezTo>
                        <a:pt x="1425" y="1397"/>
                        <a:pt x="1527" y="1470"/>
                        <a:pt x="1658" y="1470"/>
                      </a:cubicBezTo>
                      <a:cubicBezTo>
                        <a:pt x="1716" y="1470"/>
                        <a:pt x="1789" y="1441"/>
                        <a:pt x="1833" y="1426"/>
                      </a:cubicBezTo>
                      <a:cubicBezTo>
                        <a:pt x="1857" y="1420"/>
                        <a:pt x="1883" y="1416"/>
                        <a:pt x="1910" y="1416"/>
                      </a:cubicBezTo>
                      <a:cubicBezTo>
                        <a:pt x="1949" y="1416"/>
                        <a:pt x="1988" y="1424"/>
                        <a:pt x="2022" y="1441"/>
                      </a:cubicBezTo>
                      <a:cubicBezTo>
                        <a:pt x="2109" y="1251"/>
                        <a:pt x="2153" y="1004"/>
                        <a:pt x="2123" y="786"/>
                      </a:cubicBezTo>
                      <a:cubicBezTo>
                        <a:pt x="2109" y="568"/>
                        <a:pt x="1949" y="379"/>
                        <a:pt x="1745" y="292"/>
                      </a:cubicBezTo>
                      <a:cubicBezTo>
                        <a:pt x="1600" y="277"/>
                        <a:pt x="1454" y="262"/>
                        <a:pt x="1309" y="262"/>
                      </a:cubicBezTo>
                      <a:cubicBezTo>
                        <a:pt x="1207" y="248"/>
                        <a:pt x="1076" y="190"/>
                        <a:pt x="989" y="132"/>
                      </a:cubicBezTo>
                      <a:cubicBezTo>
                        <a:pt x="800" y="44"/>
                        <a:pt x="596" y="1"/>
                        <a:pt x="407"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3575761" y="2416691"/>
                  <a:ext cx="91530" cy="159164"/>
                </a:xfrm>
                <a:custGeom>
                  <a:rect b="b" l="l" r="r" t="t"/>
                  <a:pathLst>
                    <a:path extrusionOk="0" h="2278" w="1310">
                      <a:moveTo>
                        <a:pt x="800" y="0"/>
                      </a:moveTo>
                      <a:cubicBezTo>
                        <a:pt x="677" y="0"/>
                        <a:pt x="549" y="52"/>
                        <a:pt x="466" y="94"/>
                      </a:cubicBezTo>
                      <a:cubicBezTo>
                        <a:pt x="233" y="195"/>
                        <a:pt x="87" y="457"/>
                        <a:pt x="29" y="719"/>
                      </a:cubicBezTo>
                      <a:cubicBezTo>
                        <a:pt x="0" y="995"/>
                        <a:pt x="15" y="1272"/>
                        <a:pt x="73" y="1548"/>
                      </a:cubicBezTo>
                      <a:cubicBezTo>
                        <a:pt x="87" y="1664"/>
                        <a:pt x="102" y="1781"/>
                        <a:pt x="117" y="1912"/>
                      </a:cubicBezTo>
                      <a:cubicBezTo>
                        <a:pt x="117" y="1999"/>
                        <a:pt x="160" y="2072"/>
                        <a:pt x="189" y="2159"/>
                      </a:cubicBezTo>
                      <a:cubicBezTo>
                        <a:pt x="212" y="2215"/>
                        <a:pt x="269" y="2237"/>
                        <a:pt x="335" y="2237"/>
                      </a:cubicBezTo>
                      <a:cubicBezTo>
                        <a:pt x="354" y="2237"/>
                        <a:pt x="373" y="2235"/>
                        <a:pt x="393" y="2232"/>
                      </a:cubicBezTo>
                      <a:cubicBezTo>
                        <a:pt x="433" y="2263"/>
                        <a:pt x="475" y="2277"/>
                        <a:pt x="517" y="2277"/>
                      </a:cubicBezTo>
                      <a:cubicBezTo>
                        <a:pt x="745" y="2277"/>
                        <a:pt x="980" y="1860"/>
                        <a:pt x="1091" y="1577"/>
                      </a:cubicBezTo>
                      <a:cubicBezTo>
                        <a:pt x="1222" y="1228"/>
                        <a:pt x="1265" y="894"/>
                        <a:pt x="1280" y="530"/>
                      </a:cubicBezTo>
                      <a:cubicBezTo>
                        <a:pt x="1309" y="414"/>
                        <a:pt x="1280" y="283"/>
                        <a:pt x="1236" y="181"/>
                      </a:cubicBezTo>
                      <a:cubicBezTo>
                        <a:pt x="1210" y="149"/>
                        <a:pt x="1188" y="143"/>
                        <a:pt x="1166" y="143"/>
                      </a:cubicBezTo>
                      <a:cubicBezTo>
                        <a:pt x="1150" y="143"/>
                        <a:pt x="1134" y="147"/>
                        <a:pt x="1118" y="147"/>
                      </a:cubicBezTo>
                      <a:cubicBezTo>
                        <a:pt x="1096" y="147"/>
                        <a:pt x="1074" y="140"/>
                        <a:pt x="1047" y="108"/>
                      </a:cubicBezTo>
                      <a:cubicBezTo>
                        <a:pt x="980" y="28"/>
                        <a:pt x="891" y="0"/>
                        <a:pt x="800"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3567726" y="2524849"/>
                  <a:ext cx="34516" cy="54708"/>
                </a:xfrm>
                <a:custGeom>
                  <a:rect b="b" l="l" r="r" t="t"/>
                  <a:pathLst>
                    <a:path extrusionOk="0" h="783" w="494">
                      <a:moveTo>
                        <a:pt x="391" y="0"/>
                      </a:moveTo>
                      <a:cubicBezTo>
                        <a:pt x="261" y="0"/>
                        <a:pt x="42" y="44"/>
                        <a:pt x="28" y="393"/>
                      </a:cubicBezTo>
                      <a:cubicBezTo>
                        <a:pt x="0" y="718"/>
                        <a:pt x="198" y="782"/>
                        <a:pt x="344" y="782"/>
                      </a:cubicBezTo>
                      <a:cubicBezTo>
                        <a:pt x="427" y="782"/>
                        <a:pt x="493" y="762"/>
                        <a:pt x="493" y="756"/>
                      </a:cubicBezTo>
                      <a:lnTo>
                        <a:pt x="493" y="102"/>
                      </a:lnTo>
                      <a:cubicBezTo>
                        <a:pt x="493" y="44"/>
                        <a:pt x="450" y="0"/>
                        <a:pt x="391" y="0"/>
                      </a:cubicBezTo>
                      <a:close/>
                    </a:path>
                  </a:pathLst>
                </a:custGeom>
                <a:solidFill>
                  <a:srgbClr val="D0D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3577787" y="2533932"/>
                  <a:ext cx="17328" cy="33049"/>
                </a:xfrm>
                <a:custGeom>
                  <a:rect b="b" l="l" r="r" t="t"/>
                  <a:pathLst>
                    <a:path extrusionOk="0" h="473" w="248">
                      <a:moveTo>
                        <a:pt x="146" y="1"/>
                      </a:moveTo>
                      <a:cubicBezTo>
                        <a:pt x="117" y="1"/>
                        <a:pt x="73" y="45"/>
                        <a:pt x="58" y="74"/>
                      </a:cubicBezTo>
                      <a:cubicBezTo>
                        <a:pt x="44" y="117"/>
                        <a:pt x="29" y="175"/>
                        <a:pt x="29" y="219"/>
                      </a:cubicBezTo>
                      <a:cubicBezTo>
                        <a:pt x="0" y="321"/>
                        <a:pt x="58" y="408"/>
                        <a:pt x="146" y="466"/>
                      </a:cubicBezTo>
                      <a:cubicBezTo>
                        <a:pt x="73" y="408"/>
                        <a:pt x="44" y="335"/>
                        <a:pt x="58" y="263"/>
                      </a:cubicBezTo>
                      <a:cubicBezTo>
                        <a:pt x="58" y="234"/>
                        <a:pt x="73" y="175"/>
                        <a:pt x="102" y="132"/>
                      </a:cubicBezTo>
                      <a:cubicBezTo>
                        <a:pt x="117" y="103"/>
                        <a:pt x="131" y="88"/>
                        <a:pt x="175" y="59"/>
                      </a:cubicBezTo>
                      <a:cubicBezTo>
                        <a:pt x="189" y="59"/>
                        <a:pt x="204" y="59"/>
                        <a:pt x="218" y="88"/>
                      </a:cubicBezTo>
                      <a:lnTo>
                        <a:pt x="218" y="103"/>
                      </a:lnTo>
                      <a:cubicBezTo>
                        <a:pt x="218" y="103"/>
                        <a:pt x="247" y="103"/>
                        <a:pt x="218" y="59"/>
                      </a:cubicBezTo>
                      <a:cubicBezTo>
                        <a:pt x="218" y="45"/>
                        <a:pt x="204" y="45"/>
                        <a:pt x="204" y="30"/>
                      </a:cubicBezTo>
                      <a:cubicBezTo>
                        <a:pt x="189" y="1"/>
                        <a:pt x="175" y="1"/>
                        <a:pt x="146" y="1"/>
                      </a:cubicBezTo>
                      <a:close/>
                      <a:moveTo>
                        <a:pt x="247" y="452"/>
                      </a:moveTo>
                      <a:lnTo>
                        <a:pt x="218" y="466"/>
                      </a:lnTo>
                      <a:lnTo>
                        <a:pt x="146" y="466"/>
                      </a:lnTo>
                      <a:cubicBezTo>
                        <a:pt x="160" y="471"/>
                        <a:pt x="172" y="473"/>
                        <a:pt x="182" y="473"/>
                      </a:cubicBezTo>
                      <a:cubicBezTo>
                        <a:pt x="202" y="473"/>
                        <a:pt x="218" y="466"/>
                        <a:pt x="247" y="466"/>
                      </a:cubicBezTo>
                      <a:lnTo>
                        <a:pt x="247" y="452"/>
                      </a:ln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3357280" y="2722998"/>
                  <a:ext cx="626035" cy="596550"/>
                </a:xfrm>
                <a:custGeom>
                  <a:rect b="b" l="l" r="r" t="t"/>
                  <a:pathLst>
                    <a:path extrusionOk="0" h="8538" w="8960">
                      <a:moveTo>
                        <a:pt x="3505" y="0"/>
                      </a:moveTo>
                      <a:cubicBezTo>
                        <a:pt x="2720" y="29"/>
                        <a:pt x="2225" y="364"/>
                        <a:pt x="1498" y="902"/>
                      </a:cubicBezTo>
                      <a:lnTo>
                        <a:pt x="0" y="2051"/>
                      </a:lnTo>
                      <a:lnTo>
                        <a:pt x="1498" y="3738"/>
                      </a:lnTo>
                      <a:lnTo>
                        <a:pt x="2342" y="3171"/>
                      </a:lnTo>
                      <a:cubicBezTo>
                        <a:pt x="2429" y="3869"/>
                        <a:pt x="2415" y="4116"/>
                        <a:pt x="2429" y="4960"/>
                      </a:cubicBezTo>
                      <a:lnTo>
                        <a:pt x="2356" y="8261"/>
                      </a:lnTo>
                      <a:lnTo>
                        <a:pt x="7272" y="8537"/>
                      </a:lnTo>
                      <a:lnTo>
                        <a:pt x="6996" y="5352"/>
                      </a:lnTo>
                      <a:lnTo>
                        <a:pt x="6865" y="2865"/>
                      </a:lnTo>
                      <a:lnTo>
                        <a:pt x="8276" y="3549"/>
                      </a:lnTo>
                      <a:lnTo>
                        <a:pt x="8959" y="1571"/>
                      </a:lnTo>
                      <a:cubicBezTo>
                        <a:pt x="8188" y="1178"/>
                        <a:pt x="7650" y="960"/>
                        <a:pt x="7229" y="684"/>
                      </a:cubicBezTo>
                      <a:cubicBezTo>
                        <a:pt x="6249" y="49"/>
                        <a:pt x="5815" y="3"/>
                        <a:pt x="5521" y="3"/>
                      </a:cubicBezTo>
                      <a:cubicBezTo>
                        <a:pt x="5471" y="3"/>
                        <a:pt x="5424" y="4"/>
                        <a:pt x="5380" y="4"/>
                      </a:cubicBezTo>
                      <a:cubicBezTo>
                        <a:pt x="5346" y="4"/>
                        <a:pt x="5313" y="3"/>
                        <a:pt x="5280" y="0"/>
                      </a:cubicBezTo>
                      <a:cubicBezTo>
                        <a:pt x="4989" y="87"/>
                        <a:pt x="4691" y="131"/>
                        <a:pt x="4392" y="131"/>
                      </a:cubicBezTo>
                      <a:cubicBezTo>
                        <a:pt x="4094" y="131"/>
                        <a:pt x="3796" y="87"/>
                        <a:pt x="350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3518818" y="2809357"/>
                  <a:ext cx="77346" cy="43739"/>
                </a:xfrm>
                <a:custGeom>
                  <a:rect b="b" l="l" r="r" t="t"/>
                  <a:pathLst>
                    <a:path extrusionOk="0" h="626" w="1107">
                      <a:moveTo>
                        <a:pt x="1" y="0"/>
                      </a:moveTo>
                      <a:lnTo>
                        <a:pt x="1" y="0"/>
                      </a:lnTo>
                      <a:cubicBezTo>
                        <a:pt x="175" y="117"/>
                        <a:pt x="364" y="248"/>
                        <a:pt x="539" y="335"/>
                      </a:cubicBezTo>
                      <a:cubicBezTo>
                        <a:pt x="728" y="451"/>
                        <a:pt x="902" y="553"/>
                        <a:pt x="1106" y="626"/>
                      </a:cubicBezTo>
                      <a:cubicBezTo>
                        <a:pt x="917" y="509"/>
                        <a:pt x="742" y="379"/>
                        <a:pt x="553" y="291"/>
                      </a:cubicBezTo>
                      <a:cubicBezTo>
                        <a:pt x="379" y="175"/>
                        <a:pt x="190" y="73"/>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3596093" y="2928275"/>
                  <a:ext cx="26481" cy="51844"/>
                </a:xfrm>
                <a:custGeom>
                  <a:rect b="b" l="l" r="r" t="t"/>
                  <a:pathLst>
                    <a:path extrusionOk="0" h="742" w="379">
                      <a:moveTo>
                        <a:pt x="378" y="0"/>
                      </a:moveTo>
                      <a:lnTo>
                        <a:pt x="378" y="0"/>
                      </a:lnTo>
                      <a:cubicBezTo>
                        <a:pt x="291" y="116"/>
                        <a:pt x="218" y="233"/>
                        <a:pt x="160" y="364"/>
                      </a:cubicBezTo>
                      <a:cubicBezTo>
                        <a:pt x="87" y="480"/>
                        <a:pt x="29" y="625"/>
                        <a:pt x="0" y="742"/>
                      </a:cubicBezTo>
                      <a:cubicBezTo>
                        <a:pt x="87" y="640"/>
                        <a:pt x="160" y="509"/>
                        <a:pt x="218" y="378"/>
                      </a:cubicBezTo>
                      <a:cubicBezTo>
                        <a:pt x="291" y="276"/>
                        <a:pt x="349" y="131"/>
                        <a:pt x="3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3563534" y="3055297"/>
                  <a:ext cx="33607" cy="28577"/>
                </a:xfrm>
                <a:custGeom>
                  <a:rect b="b" l="l" r="r" t="t"/>
                  <a:pathLst>
                    <a:path extrusionOk="0" h="409" w="481">
                      <a:moveTo>
                        <a:pt x="1" y="0"/>
                      </a:moveTo>
                      <a:cubicBezTo>
                        <a:pt x="1" y="15"/>
                        <a:pt x="102" y="116"/>
                        <a:pt x="233" y="218"/>
                      </a:cubicBezTo>
                      <a:cubicBezTo>
                        <a:pt x="341" y="326"/>
                        <a:pt x="436" y="409"/>
                        <a:pt x="461" y="409"/>
                      </a:cubicBezTo>
                      <a:cubicBezTo>
                        <a:pt x="463" y="409"/>
                        <a:pt x="465" y="408"/>
                        <a:pt x="466" y="407"/>
                      </a:cubicBezTo>
                      <a:cubicBezTo>
                        <a:pt x="481" y="378"/>
                        <a:pt x="408" y="276"/>
                        <a:pt x="262" y="160"/>
                      </a:cubicBezTo>
                      <a:cubicBezTo>
                        <a:pt x="190" y="87"/>
                        <a:pt x="102" y="4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3587918" y="3136486"/>
                  <a:ext cx="32629" cy="33677"/>
                </a:xfrm>
                <a:custGeom>
                  <a:rect b="b" l="l" r="r" t="t"/>
                  <a:pathLst>
                    <a:path extrusionOk="0" h="482" w="467">
                      <a:moveTo>
                        <a:pt x="436" y="0"/>
                      </a:moveTo>
                      <a:cubicBezTo>
                        <a:pt x="424" y="0"/>
                        <a:pt x="327" y="97"/>
                        <a:pt x="204" y="220"/>
                      </a:cubicBezTo>
                      <a:cubicBezTo>
                        <a:pt x="73" y="351"/>
                        <a:pt x="1" y="452"/>
                        <a:pt x="1" y="482"/>
                      </a:cubicBezTo>
                      <a:cubicBezTo>
                        <a:pt x="1" y="482"/>
                        <a:pt x="117" y="380"/>
                        <a:pt x="248" y="263"/>
                      </a:cubicBezTo>
                      <a:cubicBezTo>
                        <a:pt x="364" y="132"/>
                        <a:pt x="466" y="16"/>
                        <a:pt x="437" y="2"/>
                      </a:cubicBezTo>
                      <a:cubicBezTo>
                        <a:pt x="437" y="1"/>
                        <a:pt x="437"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3585892" y="3221936"/>
                  <a:ext cx="35634" cy="26481"/>
                </a:xfrm>
                <a:custGeom>
                  <a:rect b="b" l="l" r="r" t="t"/>
                  <a:pathLst>
                    <a:path extrusionOk="0" h="379" w="510">
                      <a:moveTo>
                        <a:pt x="1" y="0"/>
                      </a:moveTo>
                      <a:cubicBezTo>
                        <a:pt x="1" y="15"/>
                        <a:pt x="102" y="102"/>
                        <a:pt x="233" y="218"/>
                      </a:cubicBezTo>
                      <a:cubicBezTo>
                        <a:pt x="321" y="291"/>
                        <a:pt x="408" y="349"/>
                        <a:pt x="510" y="378"/>
                      </a:cubicBezTo>
                      <a:cubicBezTo>
                        <a:pt x="510" y="364"/>
                        <a:pt x="408" y="277"/>
                        <a:pt x="277" y="160"/>
                      </a:cubicBezTo>
                      <a:cubicBezTo>
                        <a:pt x="175" y="88"/>
                        <a:pt x="88" y="2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3642836" y="3190425"/>
                  <a:ext cx="10201" cy="6428"/>
                </a:xfrm>
                <a:custGeom>
                  <a:rect b="b" l="l" r="r" t="t"/>
                  <a:pathLst>
                    <a:path extrusionOk="0" h="92" w="146">
                      <a:moveTo>
                        <a:pt x="146" y="0"/>
                      </a:moveTo>
                      <a:cubicBezTo>
                        <a:pt x="145" y="0"/>
                        <a:pt x="87" y="0"/>
                        <a:pt x="58" y="15"/>
                      </a:cubicBezTo>
                      <a:cubicBezTo>
                        <a:pt x="15" y="44"/>
                        <a:pt x="0" y="73"/>
                        <a:pt x="0" y="88"/>
                      </a:cubicBezTo>
                      <a:cubicBezTo>
                        <a:pt x="7" y="88"/>
                        <a:pt x="22" y="91"/>
                        <a:pt x="38" y="91"/>
                      </a:cubicBezTo>
                      <a:cubicBezTo>
                        <a:pt x="55" y="91"/>
                        <a:pt x="73" y="88"/>
                        <a:pt x="87" y="73"/>
                      </a:cubicBezTo>
                      <a:cubicBezTo>
                        <a:pt x="131" y="29"/>
                        <a:pt x="146" y="15"/>
                        <a:pt x="1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3639761" y="3034686"/>
                  <a:ext cx="17328" cy="14812"/>
                </a:xfrm>
                <a:custGeom>
                  <a:rect b="b" l="l" r="r" t="t"/>
                  <a:pathLst>
                    <a:path extrusionOk="0" h="212" w="248">
                      <a:moveTo>
                        <a:pt x="7" y="0"/>
                      </a:moveTo>
                      <a:cubicBezTo>
                        <a:pt x="3" y="0"/>
                        <a:pt x="0" y="2"/>
                        <a:pt x="0" y="4"/>
                      </a:cubicBezTo>
                      <a:cubicBezTo>
                        <a:pt x="0" y="19"/>
                        <a:pt x="44" y="77"/>
                        <a:pt x="102" y="135"/>
                      </a:cubicBezTo>
                      <a:cubicBezTo>
                        <a:pt x="138" y="183"/>
                        <a:pt x="185" y="211"/>
                        <a:pt x="216" y="211"/>
                      </a:cubicBezTo>
                      <a:cubicBezTo>
                        <a:pt x="222" y="211"/>
                        <a:pt x="228" y="210"/>
                        <a:pt x="233" y="208"/>
                      </a:cubicBezTo>
                      <a:cubicBezTo>
                        <a:pt x="248" y="193"/>
                        <a:pt x="204" y="135"/>
                        <a:pt x="131" y="77"/>
                      </a:cubicBezTo>
                      <a:cubicBezTo>
                        <a:pt x="95" y="29"/>
                        <a:pt x="29" y="0"/>
                        <a:pt x="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3556407" y="2921917"/>
                  <a:ext cx="9223" cy="14533"/>
                </a:xfrm>
                <a:custGeom>
                  <a:rect b="b" l="l" r="r" t="t"/>
                  <a:pathLst>
                    <a:path extrusionOk="0" h="208" w="132">
                      <a:moveTo>
                        <a:pt x="94" y="0"/>
                      </a:moveTo>
                      <a:cubicBezTo>
                        <a:pt x="78" y="0"/>
                        <a:pt x="52" y="30"/>
                        <a:pt x="15" y="91"/>
                      </a:cubicBezTo>
                      <a:cubicBezTo>
                        <a:pt x="1" y="149"/>
                        <a:pt x="1" y="207"/>
                        <a:pt x="15" y="207"/>
                      </a:cubicBezTo>
                      <a:cubicBezTo>
                        <a:pt x="44" y="207"/>
                        <a:pt x="74" y="164"/>
                        <a:pt x="88" y="106"/>
                      </a:cubicBezTo>
                      <a:cubicBezTo>
                        <a:pt x="132" y="62"/>
                        <a:pt x="132" y="4"/>
                        <a:pt x="103" y="4"/>
                      </a:cubicBezTo>
                      <a:cubicBezTo>
                        <a:pt x="100" y="1"/>
                        <a:pt x="97"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3465996" y="2852047"/>
                  <a:ext cx="9223" cy="66097"/>
                </a:xfrm>
                <a:custGeom>
                  <a:rect b="b" l="l" r="r" t="t"/>
                  <a:pathLst>
                    <a:path extrusionOk="0" h="946" w="132">
                      <a:moveTo>
                        <a:pt x="131" y="0"/>
                      </a:moveTo>
                      <a:cubicBezTo>
                        <a:pt x="102" y="146"/>
                        <a:pt x="59" y="306"/>
                        <a:pt x="44" y="480"/>
                      </a:cubicBezTo>
                      <a:cubicBezTo>
                        <a:pt x="0" y="640"/>
                        <a:pt x="0" y="786"/>
                        <a:pt x="0" y="946"/>
                      </a:cubicBezTo>
                      <a:cubicBezTo>
                        <a:pt x="102" y="640"/>
                        <a:pt x="131" y="306"/>
                        <a:pt x="1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3423306" y="2868257"/>
                  <a:ext cx="10201" cy="4192"/>
                </a:xfrm>
                <a:custGeom>
                  <a:rect b="b" l="l" r="r" t="t"/>
                  <a:pathLst>
                    <a:path extrusionOk="0" h="60" w="146">
                      <a:moveTo>
                        <a:pt x="73" y="1"/>
                      </a:moveTo>
                      <a:cubicBezTo>
                        <a:pt x="30" y="1"/>
                        <a:pt x="1" y="1"/>
                        <a:pt x="1" y="30"/>
                      </a:cubicBezTo>
                      <a:cubicBezTo>
                        <a:pt x="1" y="45"/>
                        <a:pt x="30" y="59"/>
                        <a:pt x="73" y="59"/>
                      </a:cubicBezTo>
                      <a:cubicBezTo>
                        <a:pt x="102" y="59"/>
                        <a:pt x="146" y="59"/>
                        <a:pt x="146" y="45"/>
                      </a:cubicBezTo>
                      <a:cubicBezTo>
                        <a:pt x="146" y="30"/>
                        <a:pt x="102" y="1"/>
                        <a:pt x="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3560530" y="2771138"/>
                  <a:ext cx="76228" cy="8175"/>
                </a:xfrm>
                <a:custGeom>
                  <a:rect b="b" l="l" r="r" t="t"/>
                  <a:pathLst>
                    <a:path extrusionOk="0" h="117" w="1091">
                      <a:moveTo>
                        <a:pt x="888" y="1"/>
                      </a:moveTo>
                      <a:cubicBezTo>
                        <a:pt x="772" y="1"/>
                        <a:pt x="658" y="11"/>
                        <a:pt x="538" y="38"/>
                      </a:cubicBezTo>
                      <a:cubicBezTo>
                        <a:pt x="364" y="38"/>
                        <a:pt x="175" y="53"/>
                        <a:pt x="0" y="111"/>
                      </a:cubicBezTo>
                      <a:cubicBezTo>
                        <a:pt x="47" y="115"/>
                        <a:pt x="95" y="117"/>
                        <a:pt x="143" y="117"/>
                      </a:cubicBezTo>
                      <a:cubicBezTo>
                        <a:pt x="275" y="117"/>
                        <a:pt x="410" y="103"/>
                        <a:pt x="538" y="82"/>
                      </a:cubicBezTo>
                      <a:cubicBezTo>
                        <a:pt x="727" y="82"/>
                        <a:pt x="902" y="67"/>
                        <a:pt x="1091" y="9"/>
                      </a:cubicBezTo>
                      <a:cubicBezTo>
                        <a:pt x="1022" y="4"/>
                        <a:pt x="954" y="1"/>
                        <a:pt x="8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3485280" y="2790772"/>
                  <a:ext cx="4122" cy="9502"/>
                </a:xfrm>
                <a:custGeom>
                  <a:rect b="b" l="l" r="r" t="t"/>
                  <a:pathLst>
                    <a:path extrusionOk="0" h="136" w="59">
                      <a:moveTo>
                        <a:pt x="30" y="1"/>
                      </a:moveTo>
                      <a:cubicBezTo>
                        <a:pt x="11" y="1"/>
                        <a:pt x="1" y="27"/>
                        <a:pt x="1" y="63"/>
                      </a:cubicBezTo>
                      <a:cubicBezTo>
                        <a:pt x="1" y="92"/>
                        <a:pt x="1" y="135"/>
                        <a:pt x="15" y="135"/>
                      </a:cubicBezTo>
                      <a:cubicBezTo>
                        <a:pt x="44" y="135"/>
                        <a:pt x="59" y="92"/>
                        <a:pt x="59" y="77"/>
                      </a:cubicBezTo>
                      <a:cubicBezTo>
                        <a:pt x="59" y="48"/>
                        <a:pt x="59" y="5"/>
                        <a:pt x="44" y="5"/>
                      </a:cubicBezTo>
                      <a:cubicBezTo>
                        <a:pt x="39" y="2"/>
                        <a:pt x="35" y="1"/>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3521892" y="2873357"/>
                  <a:ext cx="9223" cy="4122"/>
                </a:xfrm>
                <a:custGeom>
                  <a:rect b="b" l="l" r="r" t="t"/>
                  <a:pathLst>
                    <a:path extrusionOk="0" h="59" w="132">
                      <a:moveTo>
                        <a:pt x="59" y="1"/>
                      </a:moveTo>
                      <a:cubicBezTo>
                        <a:pt x="29" y="1"/>
                        <a:pt x="0" y="30"/>
                        <a:pt x="0" y="44"/>
                      </a:cubicBezTo>
                      <a:cubicBezTo>
                        <a:pt x="0" y="59"/>
                        <a:pt x="44" y="59"/>
                        <a:pt x="73" y="59"/>
                      </a:cubicBezTo>
                      <a:cubicBezTo>
                        <a:pt x="117" y="59"/>
                        <a:pt x="131" y="44"/>
                        <a:pt x="131" y="30"/>
                      </a:cubicBezTo>
                      <a:cubicBezTo>
                        <a:pt x="131" y="1"/>
                        <a:pt x="102" y="1"/>
                        <a:pt x="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3572687" y="2743330"/>
                  <a:ext cx="5170" cy="6498"/>
                </a:xfrm>
                <a:custGeom>
                  <a:rect b="b" l="l" r="r" t="t"/>
                  <a:pathLst>
                    <a:path extrusionOk="0" h="93" w="74">
                      <a:moveTo>
                        <a:pt x="59" y="0"/>
                      </a:moveTo>
                      <a:cubicBezTo>
                        <a:pt x="44" y="0"/>
                        <a:pt x="30" y="15"/>
                        <a:pt x="1" y="29"/>
                      </a:cubicBezTo>
                      <a:cubicBezTo>
                        <a:pt x="1" y="44"/>
                        <a:pt x="1" y="87"/>
                        <a:pt x="30" y="87"/>
                      </a:cubicBezTo>
                      <a:cubicBezTo>
                        <a:pt x="33" y="91"/>
                        <a:pt x="37" y="93"/>
                        <a:pt x="41" y="93"/>
                      </a:cubicBezTo>
                      <a:cubicBezTo>
                        <a:pt x="51" y="93"/>
                        <a:pt x="62" y="76"/>
                        <a:pt x="73" y="44"/>
                      </a:cubicBezTo>
                      <a:cubicBezTo>
                        <a:pt x="73" y="29"/>
                        <a:pt x="73" y="0"/>
                        <a:pt x="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3637735" y="2820327"/>
                  <a:ext cx="19354" cy="18096"/>
                </a:xfrm>
                <a:custGeom>
                  <a:rect b="b" l="l" r="r" t="t"/>
                  <a:pathLst>
                    <a:path extrusionOk="0" h="259" w="277">
                      <a:moveTo>
                        <a:pt x="23" y="1"/>
                      </a:moveTo>
                      <a:cubicBezTo>
                        <a:pt x="19" y="1"/>
                        <a:pt x="17" y="1"/>
                        <a:pt x="15" y="3"/>
                      </a:cubicBezTo>
                      <a:cubicBezTo>
                        <a:pt x="0" y="18"/>
                        <a:pt x="29" y="76"/>
                        <a:pt x="117" y="149"/>
                      </a:cubicBezTo>
                      <a:cubicBezTo>
                        <a:pt x="164" y="208"/>
                        <a:pt x="212" y="258"/>
                        <a:pt x="244" y="258"/>
                      </a:cubicBezTo>
                      <a:cubicBezTo>
                        <a:pt x="251" y="258"/>
                        <a:pt x="257" y="256"/>
                        <a:pt x="262" y="251"/>
                      </a:cubicBezTo>
                      <a:cubicBezTo>
                        <a:pt x="277" y="236"/>
                        <a:pt x="233" y="178"/>
                        <a:pt x="146" y="105"/>
                      </a:cubicBezTo>
                      <a:cubicBezTo>
                        <a:pt x="95" y="42"/>
                        <a:pt x="44" y="1"/>
                        <a:pt x="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3550329" y="3096940"/>
                  <a:ext cx="11249" cy="13275"/>
                </a:xfrm>
                <a:custGeom>
                  <a:rect b="b" l="l" r="r" t="t"/>
                  <a:pathLst>
                    <a:path extrusionOk="0" h="190" w="161">
                      <a:moveTo>
                        <a:pt x="146" y="0"/>
                      </a:moveTo>
                      <a:cubicBezTo>
                        <a:pt x="131" y="0"/>
                        <a:pt x="88" y="29"/>
                        <a:pt x="59" y="73"/>
                      </a:cubicBezTo>
                      <a:cubicBezTo>
                        <a:pt x="15" y="131"/>
                        <a:pt x="1" y="175"/>
                        <a:pt x="15" y="189"/>
                      </a:cubicBezTo>
                      <a:cubicBezTo>
                        <a:pt x="30" y="189"/>
                        <a:pt x="73" y="175"/>
                        <a:pt x="102" y="117"/>
                      </a:cubicBezTo>
                      <a:cubicBezTo>
                        <a:pt x="146" y="59"/>
                        <a:pt x="161" y="29"/>
                        <a:pt x="1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3557455" y="3236119"/>
                  <a:ext cx="5170" cy="11249"/>
                </a:xfrm>
                <a:custGeom>
                  <a:rect b="b" l="l" r="r" t="t"/>
                  <a:pathLst>
                    <a:path extrusionOk="0" h="161" w="74">
                      <a:moveTo>
                        <a:pt x="15" y="1"/>
                      </a:moveTo>
                      <a:cubicBezTo>
                        <a:pt x="0" y="1"/>
                        <a:pt x="0" y="30"/>
                        <a:pt x="0" y="88"/>
                      </a:cubicBezTo>
                      <a:cubicBezTo>
                        <a:pt x="0" y="117"/>
                        <a:pt x="29" y="161"/>
                        <a:pt x="44" y="161"/>
                      </a:cubicBezTo>
                      <a:cubicBezTo>
                        <a:pt x="59" y="161"/>
                        <a:pt x="73" y="117"/>
                        <a:pt x="59" y="74"/>
                      </a:cubicBezTo>
                      <a:cubicBezTo>
                        <a:pt x="59" y="30"/>
                        <a:pt x="44" y="1"/>
                        <a:pt x="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3684478" y="3239194"/>
                  <a:ext cx="63093" cy="35634"/>
                </a:xfrm>
                <a:custGeom>
                  <a:rect b="b" l="l" r="r" t="t"/>
                  <a:pathLst>
                    <a:path extrusionOk="0" h="510" w="903">
                      <a:moveTo>
                        <a:pt x="902" y="1"/>
                      </a:moveTo>
                      <a:lnTo>
                        <a:pt x="902" y="1"/>
                      </a:lnTo>
                      <a:cubicBezTo>
                        <a:pt x="728" y="59"/>
                        <a:pt x="582" y="131"/>
                        <a:pt x="437" y="219"/>
                      </a:cubicBezTo>
                      <a:cubicBezTo>
                        <a:pt x="277" y="320"/>
                        <a:pt x="131" y="408"/>
                        <a:pt x="0" y="510"/>
                      </a:cubicBezTo>
                      <a:cubicBezTo>
                        <a:pt x="175" y="437"/>
                        <a:pt x="320" y="364"/>
                        <a:pt x="451" y="277"/>
                      </a:cubicBezTo>
                      <a:cubicBezTo>
                        <a:pt x="626" y="204"/>
                        <a:pt x="771" y="117"/>
                        <a:pt x="9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3718993" y="3141656"/>
                  <a:ext cx="18376" cy="71198"/>
                </a:xfrm>
                <a:custGeom>
                  <a:rect b="b" l="l" r="r" t="t"/>
                  <a:pathLst>
                    <a:path extrusionOk="0" h="1019" w="263">
                      <a:moveTo>
                        <a:pt x="263" y="0"/>
                      </a:moveTo>
                      <a:lnTo>
                        <a:pt x="263" y="0"/>
                      </a:lnTo>
                      <a:cubicBezTo>
                        <a:pt x="204" y="160"/>
                        <a:pt x="161" y="349"/>
                        <a:pt x="132" y="509"/>
                      </a:cubicBezTo>
                      <a:cubicBezTo>
                        <a:pt x="74" y="669"/>
                        <a:pt x="15" y="844"/>
                        <a:pt x="1" y="1018"/>
                      </a:cubicBezTo>
                      <a:cubicBezTo>
                        <a:pt x="88" y="858"/>
                        <a:pt x="146" y="698"/>
                        <a:pt x="190" y="524"/>
                      </a:cubicBezTo>
                      <a:cubicBezTo>
                        <a:pt x="234" y="349"/>
                        <a:pt x="263" y="189"/>
                        <a:pt x="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3674277" y="3093865"/>
                  <a:ext cx="70219" cy="23476"/>
                </a:xfrm>
                <a:custGeom>
                  <a:rect b="b" l="l" r="r" t="t"/>
                  <a:pathLst>
                    <a:path extrusionOk="0" h="336" w="1005">
                      <a:moveTo>
                        <a:pt x="1004" y="1"/>
                      </a:moveTo>
                      <a:cubicBezTo>
                        <a:pt x="830" y="30"/>
                        <a:pt x="655" y="88"/>
                        <a:pt x="495" y="146"/>
                      </a:cubicBezTo>
                      <a:cubicBezTo>
                        <a:pt x="321" y="175"/>
                        <a:pt x="146" y="248"/>
                        <a:pt x="1" y="335"/>
                      </a:cubicBezTo>
                      <a:cubicBezTo>
                        <a:pt x="190" y="321"/>
                        <a:pt x="350" y="263"/>
                        <a:pt x="510" y="190"/>
                      </a:cubicBezTo>
                      <a:cubicBezTo>
                        <a:pt x="699" y="161"/>
                        <a:pt x="859" y="88"/>
                        <a:pt x="1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3704810" y="2987175"/>
                  <a:ext cx="36612" cy="61066"/>
                </a:xfrm>
                <a:custGeom>
                  <a:rect b="b" l="l" r="r" t="t"/>
                  <a:pathLst>
                    <a:path extrusionOk="0" h="874" w="524">
                      <a:moveTo>
                        <a:pt x="524" y="1"/>
                      </a:moveTo>
                      <a:lnTo>
                        <a:pt x="524" y="1"/>
                      </a:lnTo>
                      <a:cubicBezTo>
                        <a:pt x="422" y="117"/>
                        <a:pt x="320" y="262"/>
                        <a:pt x="247" y="408"/>
                      </a:cubicBezTo>
                      <a:cubicBezTo>
                        <a:pt x="146" y="553"/>
                        <a:pt x="58" y="699"/>
                        <a:pt x="0" y="873"/>
                      </a:cubicBezTo>
                      <a:cubicBezTo>
                        <a:pt x="131" y="742"/>
                        <a:pt x="218" y="597"/>
                        <a:pt x="291" y="451"/>
                      </a:cubicBezTo>
                      <a:cubicBezTo>
                        <a:pt x="393" y="306"/>
                        <a:pt x="480" y="161"/>
                        <a:pt x="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3660093" y="2931279"/>
                  <a:ext cx="27459" cy="42760"/>
                </a:xfrm>
                <a:custGeom>
                  <a:rect b="b" l="l" r="r" t="t"/>
                  <a:pathLst>
                    <a:path extrusionOk="0" h="612" w="393">
                      <a:moveTo>
                        <a:pt x="0" y="1"/>
                      </a:moveTo>
                      <a:lnTo>
                        <a:pt x="0" y="1"/>
                      </a:lnTo>
                      <a:cubicBezTo>
                        <a:pt x="44" y="117"/>
                        <a:pt x="102" y="233"/>
                        <a:pt x="175" y="321"/>
                      </a:cubicBezTo>
                      <a:cubicBezTo>
                        <a:pt x="218" y="437"/>
                        <a:pt x="306" y="524"/>
                        <a:pt x="393" y="612"/>
                      </a:cubicBezTo>
                      <a:cubicBezTo>
                        <a:pt x="349" y="510"/>
                        <a:pt x="306" y="393"/>
                        <a:pt x="218" y="292"/>
                      </a:cubicBezTo>
                      <a:cubicBezTo>
                        <a:pt x="175" y="175"/>
                        <a:pt x="102" y="8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3677351" y="2881532"/>
                  <a:ext cx="64071" cy="14253"/>
                </a:xfrm>
                <a:custGeom>
                  <a:rect b="b" l="l" r="r" t="t"/>
                  <a:pathLst>
                    <a:path extrusionOk="0" h="204" w="917">
                      <a:moveTo>
                        <a:pt x="1" y="0"/>
                      </a:moveTo>
                      <a:cubicBezTo>
                        <a:pt x="146" y="58"/>
                        <a:pt x="291" y="102"/>
                        <a:pt x="451" y="131"/>
                      </a:cubicBezTo>
                      <a:cubicBezTo>
                        <a:pt x="597" y="175"/>
                        <a:pt x="757" y="204"/>
                        <a:pt x="917" y="204"/>
                      </a:cubicBezTo>
                      <a:cubicBezTo>
                        <a:pt x="786" y="145"/>
                        <a:pt x="611" y="87"/>
                        <a:pt x="466" y="73"/>
                      </a:cubicBezTo>
                      <a:cubicBezTo>
                        <a:pt x="321" y="15"/>
                        <a:pt x="16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3729194" y="2796152"/>
                  <a:ext cx="65119" cy="34586"/>
                </a:xfrm>
                <a:custGeom>
                  <a:rect b="b" l="l" r="r" t="t"/>
                  <a:pathLst>
                    <a:path extrusionOk="0" h="495" w="932">
                      <a:moveTo>
                        <a:pt x="931" y="0"/>
                      </a:moveTo>
                      <a:cubicBezTo>
                        <a:pt x="771" y="58"/>
                        <a:pt x="597" y="131"/>
                        <a:pt x="451" y="218"/>
                      </a:cubicBezTo>
                      <a:cubicBezTo>
                        <a:pt x="291" y="291"/>
                        <a:pt x="146" y="378"/>
                        <a:pt x="0" y="495"/>
                      </a:cubicBezTo>
                      <a:cubicBezTo>
                        <a:pt x="160" y="437"/>
                        <a:pt x="335" y="364"/>
                        <a:pt x="480" y="277"/>
                      </a:cubicBezTo>
                      <a:cubicBezTo>
                        <a:pt x="640" y="204"/>
                        <a:pt x="786" y="117"/>
                        <a:pt x="9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3688530" y="2762614"/>
                  <a:ext cx="51913" cy="11249"/>
                </a:xfrm>
                <a:custGeom>
                  <a:rect b="b" l="l" r="r" t="t"/>
                  <a:pathLst>
                    <a:path extrusionOk="0" h="161" w="743">
                      <a:moveTo>
                        <a:pt x="1" y="0"/>
                      </a:moveTo>
                      <a:cubicBezTo>
                        <a:pt x="117" y="59"/>
                        <a:pt x="233" y="102"/>
                        <a:pt x="364" y="117"/>
                      </a:cubicBezTo>
                      <a:cubicBezTo>
                        <a:pt x="495" y="131"/>
                        <a:pt x="626" y="160"/>
                        <a:pt x="742" y="160"/>
                      </a:cubicBezTo>
                      <a:cubicBezTo>
                        <a:pt x="626" y="102"/>
                        <a:pt x="510" y="59"/>
                        <a:pt x="379" y="59"/>
                      </a:cubicBezTo>
                      <a:cubicBezTo>
                        <a:pt x="262" y="29"/>
                        <a:pt x="13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3772863" y="2736204"/>
                  <a:ext cx="61066" cy="40664"/>
                </a:xfrm>
                <a:custGeom>
                  <a:rect b="b" l="l" r="r" t="t"/>
                  <a:pathLst>
                    <a:path extrusionOk="0" h="582" w="874">
                      <a:moveTo>
                        <a:pt x="1" y="0"/>
                      </a:moveTo>
                      <a:cubicBezTo>
                        <a:pt x="103" y="131"/>
                        <a:pt x="248" y="262"/>
                        <a:pt x="393" y="349"/>
                      </a:cubicBezTo>
                      <a:cubicBezTo>
                        <a:pt x="539" y="437"/>
                        <a:pt x="699" y="538"/>
                        <a:pt x="873" y="582"/>
                      </a:cubicBezTo>
                      <a:cubicBezTo>
                        <a:pt x="728" y="480"/>
                        <a:pt x="582" y="393"/>
                        <a:pt x="437" y="291"/>
                      </a:cubicBezTo>
                      <a:cubicBezTo>
                        <a:pt x="306" y="189"/>
                        <a:pt x="146" y="10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3800321" y="2830667"/>
                  <a:ext cx="36612" cy="70219"/>
                </a:xfrm>
                <a:custGeom>
                  <a:rect b="b" l="l" r="r" t="t"/>
                  <a:pathLst>
                    <a:path extrusionOk="0" h="1005" w="524">
                      <a:moveTo>
                        <a:pt x="524" y="1"/>
                      </a:moveTo>
                      <a:cubicBezTo>
                        <a:pt x="277" y="292"/>
                        <a:pt x="88" y="641"/>
                        <a:pt x="0" y="1004"/>
                      </a:cubicBezTo>
                      <a:cubicBezTo>
                        <a:pt x="117" y="830"/>
                        <a:pt x="204" y="670"/>
                        <a:pt x="277" y="510"/>
                      </a:cubicBezTo>
                      <a:cubicBezTo>
                        <a:pt x="364" y="350"/>
                        <a:pt x="451" y="161"/>
                        <a:pt x="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3759657" y="2942458"/>
                  <a:ext cx="50865" cy="45835"/>
                </a:xfrm>
                <a:custGeom>
                  <a:rect b="b" l="l" r="r" t="t"/>
                  <a:pathLst>
                    <a:path extrusionOk="0" h="656" w="728">
                      <a:moveTo>
                        <a:pt x="1" y="1"/>
                      </a:moveTo>
                      <a:lnTo>
                        <a:pt x="1" y="1"/>
                      </a:lnTo>
                      <a:cubicBezTo>
                        <a:pt x="132" y="132"/>
                        <a:pt x="233" y="233"/>
                        <a:pt x="364" y="321"/>
                      </a:cubicBezTo>
                      <a:cubicBezTo>
                        <a:pt x="495" y="452"/>
                        <a:pt x="597" y="568"/>
                        <a:pt x="728" y="655"/>
                      </a:cubicBezTo>
                      <a:cubicBezTo>
                        <a:pt x="568" y="393"/>
                        <a:pt x="306" y="16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3781037" y="3019734"/>
                  <a:ext cx="18306" cy="60997"/>
                </a:xfrm>
                <a:custGeom>
                  <a:rect b="b" l="l" r="r" t="t"/>
                  <a:pathLst>
                    <a:path extrusionOk="0" h="873" w="262">
                      <a:moveTo>
                        <a:pt x="0" y="0"/>
                      </a:moveTo>
                      <a:cubicBezTo>
                        <a:pt x="0" y="305"/>
                        <a:pt x="87" y="625"/>
                        <a:pt x="262" y="873"/>
                      </a:cubicBezTo>
                      <a:cubicBezTo>
                        <a:pt x="218" y="727"/>
                        <a:pt x="160" y="582"/>
                        <a:pt x="131" y="436"/>
                      </a:cubicBezTo>
                      <a:cubicBezTo>
                        <a:pt x="87" y="291"/>
                        <a:pt x="58" y="14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3779989" y="3110145"/>
                  <a:ext cx="59040" cy="56944"/>
                </a:xfrm>
                <a:custGeom>
                  <a:rect b="b" l="l" r="r" t="t"/>
                  <a:pathLst>
                    <a:path extrusionOk="0" h="815" w="845">
                      <a:moveTo>
                        <a:pt x="844" y="0"/>
                      </a:moveTo>
                      <a:cubicBezTo>
                        <a:pt x="844" y="1"/>
                        <a:pt x="669" y="204"/>
                        <a:pt x="437" y="408"/>
                      </a:cubicBezTo>
                      <a:cubicBezTo>
                        <a:pt x="219" y="655"/>
                        <a:pt x="1" y="800"/>
                        <a:pt x="15" y="815"/>
                      </a:cubicBezTo>
                      <a:cubicBezTo>
                        <a:pt x="364" y="611"/>
                        <a:pt x="640" y="349"/>
                        <a:pt x="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3808426" y="3199578"/>
                  <a:ext cx="26481" cy="69171"/>
                </a:xfrm>
                <a:custGeom>
                  <a:rect b="b" l="l" r="r" t="t"/>
                  <a:pathLst>
                    <a:path extrusionOk="0" h="990" w="379">
                      <a:moveTo>
                        <a:pt x="1" y="0"/>
                      </a:moveTo>
                      <a:lnTo>
                        <a:pt x="1" y="0"/>
                      </a:lnTo>
                      <a:cubicBezTo>
                        <a:pt x="44" y="175"/>
                        <a:pt x="103" y="335"/>
                        <a:pt x="175" y="495"/>
                      </a:cubicBezTo>
                      <a:cubicBezTo>
                        <a:pt x="233" y="669"/>
                        <a:pt x="292" y="829"/>
                        <a:pt x="379" y="989"/>
                      </a:cubicBezTo>
                      <a:cubicBezTo>
                        <a:pt x="335" y="815"/>
                        <a:pt x="306" y="640"/>
                        <a:pt x="233" y="480"/>
                      </a:cubicBezTo>
                      <a:cubicBezTo>
                        <a:pt x="175" y="320"/>
                        <a:pt x="103" y="14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3776915" y="3243246"/>
                  <a:ext cx="13275" cy="60018"/>
                </a:xfrm>
                <a:custGeom>
                  <a:rect b="b" l="l" r="r" t="t"/>
                  <a:pathLst>
                    <a:path extrusionOk="0" h="859" w="190">
                      <a:moveTo>
                        <a:pt x="132" y="1"/>
                      </a:moveTo>
                      <a:lnTo>
                        <a:pt x="132" y="1"/>
                      </a:lnTo>
                      <a:cubicBezTo>
                        <a:pt x="103" y="146"/>
                        <a:pt x="103" y="292"/>
                        <a:pt x="88" y="437"/>
                      </a:cubicBezTo>
                      <a:cubicBezTo>
                        <a:pt x="45" y="568"/>
                        <a:pt x="30" y="713"/>
                        <a:pt x="1" y="859"/>
                      </a:cubicBezTo>
                      <a:cubicBezTo>
                        <a:pt x="146" y="582"/>
                        <a:pt x="190" y="292"/>
                        <a:pt x="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3581840" y="3286286"/>
                  <a:ext cx="24454" cy="4681"/>
                </a:xfrm>
                <a:custGeom>
                  <a:rect b="b" l="l" r="r" t="t"/>
                  <a:pathLst>
                    <a:path extrusionOk="0" h="67" w="350">
                      <a:moveTo>
                        <a:pt x="107" y="0"/>
                      </a:moveTo>
                      <a:cubicBezTo>
                        <a:pt x="42" y="0"/>
                        <a:pt x="0" y="28"/>
                        <a:pt x="0" y="39"/>
                      </a:cubicBezTo>
                      <a:cubicBezTo>
                        <a:pt x="0" y="54"/>
                        <a:pt x="73" y="54"/>
                        <a:pt x="160" y="54"/>
                      </a:cubicBezTo>
                      <a:cubicBezTo>
                        <a:pt x="219" y="54"/>
                        <a:pt x="277" y="67"/>
                        <a:pt x="309" y="67"/>
                      </a:cubicBezTo>
                      <a:cubicBezTo>
                        <a:pt x="325" y="67"/>
                        <a:pt x="335" y="63"/>
                        <a:pt x="335" y="54"/>
                      </a:cubicBezTo>
                      <a:cubicBezTo>
                        <a:pt x="349" y="39"/>
                        <a:pt x="277" y="10"/>
                        <a:pt x="175" y="10"/>
                      </a:cubicBezTo>
                      <a:cubicBezTo>
                        <a:pt x="150" y="3"/>
                        <a:pt x="128" y="0"/>
                        <a:pt x="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3659045" y="3251421"/>
                  <a:ext cx="18376" cy="20542"/>
                </a:xfrm>
                <a:custGeom>
                  <a:rect b="b" l="l" r="r" t="t"/>
                  <a:pathLst>
                    <a:path extrusionOk="0" h="294" w="263">
                      <a:moveTo>
                        <a:pt x="248" y="0"/>
                      </a:moveTo>
                      <a:cubicBezTo>
                        <a:pt x="219" y="0"/>
                        <a:pt x="175" y="73"/>
                        <a:pt x="117" y="145"/>
                      </a:cubicBezTo>
                      <a:cubicBezTo>
                        <a:pt x="59" y="218"/>
                        <a:pt x="1" y="262"/>
                        <a:pt x="1" y="291"/>
                      </a:cubicBezTo>
                      <a:cubicBezTo>
                        <a:pt x="4" y="293"/>
                        <a:pt x="9" y="294"/>
                        <a:pt x="13" y="294"/>
                      </a:cubicBezTo>
                      <a:cubicBezTo>
                        <a:pt x="45" y="294"/>
                        <a:pt x="99" y="251"/>
                        <a:pt x="175" y="175"/>
                      </a:cubicBezTo>
                      <a:cubicBezTo>
                        <a:pt x="248" y="87"/>
                        <a:pt x="263" y="0"/>
                        <a:pt x="2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3734295" y="3284749"/>
                  <a:ext cx="11179" cy="11109"/>
                </a:xfrm>
                <a:custGeom>
                  <a:rect b="b" l="l" r="r" t="t"/>
                  <a:pathLst>
                    <a:path extrusionOk="0" h="159" w="160">
                      <a:moveTo>
                        <a:pt x="138" y="0"/>
                      </a:moveTo>
                      <a:cubicBezTo>
                        <a:pt x="119" y="0"/>
                        <a:pt x="83" y="36"/>
                        <a:pt x="58" y="61"/>
                      </a:cubicBezTo>
                      <a:cubicBezTo>
                        <a:pt x="15" y="105"/>
                        <a:pt x="0" y="134"/>
                        <a:pt x="15" y="148"/>
                      </a:cubicBezTo>
                      <a:cubicBezTo>
                        <a:pt x="18" y="155"/>
                        <a:pt x="23" y="158"/>
                        <a:pt x="29" y="158"/>
                      </a:cubicBezTo>
                      <a:cubicBezTo>
                        <a:pt x="49" y="158"/>
                        <a:pt x="80" y="127"/>
                        <a:pt x="102" y="105"/>
                      </a:cubicBezTo>
                      <a:cubicBezTo>
                        <a:pt x="145" y="61"/>
                        <a:pt x="160" y="32"/>
                        <a:pt x="145" y="3"/>
                      </a:cubicBezTo>
                      <a:cubicBezTo>
                        <a:pt x="143" y="1"/>
                        <a:pt x="141"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3817579" y="3290687"/>
                  <a:ext cx="13275" cy="12577"/>
                </a:xfrm>
                <a:custGeom>
                  <a:rect b="b" l="l" r="r" t="t"/>
                  <a:pathLst>
                    <a:path extrusionOk="0" h="180" w="190">
                      <a:moveTo>
                        <a:pt x="36" y="1"/>
                      </a:moveTo>
                      <a:cubicBezTo>
                        <a:pt x="16" y="1"/>
                        <a:pt x="1" y="8"/>
                        <a:pt x="1" y="20"/>
                      </a:cubicBezTo>
                      <a:lnTo>
                        <a:pt x="88" y="93"/>
                      </a:lnTo>
                      <a:cubicBezTo>
                        <a:pt x="117" y="122"/>
                        <a:pt x="132" y="180"/>
                        <a:pt x="161" y="180"/>
                      </a:cubicBezTo>
                      <a:cubicBezTo>
                        <a:pt x="175" y="180"/>
                        <a:pt x="190" y="107"/>
                        <a:pt x="132" y="49"/>
                      </a:cubicBezTo>
                      <a:cubicBezTo>
                        <a:pt x="106" y="15"/>
                        <a:pt x="65"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3774330" y="3193499"/>
                  <a:ext cx="10830" cy="8315"/>
                </a:xfrm>
                <a:custGeom>
                  <a:rect b="b" l="l" r="r" t="t"/>
                  <a:pathLst>
                    <a:path extrusionOk="0" h="119" w="155">
                      <a:moveTo>
                        <a:pt x="140" y="0"/>
                      </a:moveTo>
                      <a:cubicBezTo>
                        <a:pt x="125" y="0"/>
                        <a:pt x="96" y="44"/>
                        <a:pt x="82" y="44"/>
                      </a:cubicBezTo>
                      <a:cubicBezTo>
                        <a:pt x="52" y="58"/>
                        <a:pt x="9" y="73"/>
                        <a:pt x="9" y="102"/>
                      </a:cubicBezTo>
                      <a:cubicBezTo>
                        <a:pt x="0" y="110"/>
                        <a:pt x="16" y="119"/>
                        <a:pt x="40" y="119"/>
                      </a:cubicBezTo>
                      <a:cubicBezTo>
                        <a:pt x="57" y="119"/>
                        <a:pt x="78" y="114"/>
                        <a:pt x="96" y="102"/>
                      </a:cubicBezTo>
                      <a:cubicBezTo>
                        <a:pt x="154" y="58"/>
                        <a:pt x="154"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3830784" y="3167019"/>
                  <a:ext cx="6149" cy="11249"/>
                </a:xfrm>
                <a:custGeom>
                  <a:rect b="b" l="l" r="r" t="t"/>
                  <a:pathLst>
                    <a:path extrusionOk="0" h="161" w="88">
                      <a:moveTo>
                        <a:pt x="15" y="1"/>
                      </a:moveTo>
                      <a:cubicBezTo>
                        <a:pt x="1" y="15"/>
                        <a:pt x="1" y="45"/>
                        <a:pt x="15" y="88"/>
                      </a:cubicBezTo>
                      <a:cubicBezTo>
                        <a:pt x="44" y="146"/>
                        <a:pt x="59" y="161"/>
                        <a:pt x="73" y="161"/>
                      </a:cubicBezTo>
                      <a:cubicBezTo>
                        <a:pt x="88" y="161"/>
                        <a:pt x="88" y="132"/>
                        <a:pt x="73" y="74"/>
                      </a:cubicBezTo>
                      <a:cubicBezTo>
                        <a:pt x="59" y="15"/>
                        <a:pt x="44" y="1"/>
                        <a:pt x="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3769858" y="3109097"/>
                  <a:ext cx="16280" cy="5170"/>
                </a:xfrm>
                <a:custGeom>
                  <a:rect b="b" l="l" r="r" t="t"/>
                  <a:pathLst>
                    <a:path extrusionOk="0" h="74" w="233">
                      <a:moveTo>
                        <a:pt x="131" y="1"/>
                      </a:moveTo>
                      <a:cubicBezTo>
                        <a:pt x="58" y="1"/>
                        <a:pt x="0" y="1"/>
                        <a:pt x="0" y="15"/>
                      </a:cubicBezTo>
                      <a:cubicBezTo>
                        <a:pt x="0" y="30"/>
                        <a:pt x="29" y="74"/>
                        <a:pt x="102" y="74"/>
                      </a:cubicBezTo>
                      <a:cubicBezTo>
                        <a:pt x="189" y="74"/>
                        <a:pt x="233" y="74"/>
                        <a:pt x="233" y="45"/>
                      </a:cubicBezTo>
                      <a:cubicBezTo>
                        <a:pt x="233" y="30"/>
                        <a:pt x="204" y="15"/>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3643814" y="3133691"/>
                  <a:ext cx="18376" cy="9852"/>
                </a:xfrm>
                <a:custGeom>
                  <a:rect b="b" l="l" r="r" t="t"/>
                  <a:pathLst>
                    <a:path extrusionOk="0" h="141" w="263">
                      <a:moveTo>
                        <a:pt x="52" y="0"/>
                      </a:moveTo>
                      <a:cubicBezTo>
                        <a:pt x="42" y="0"/>
                        <a:pt x="34" y="4"/>
                        <a:pt x="30" y="12"/>
                      </a:cubicBezTo>
                      <a:cubicBezTo>
                        <a:pt x="1" y="27"/>
                        <a:pt x="59" y="56"/>
                        <a:pt x="117" y="100"/>
                      </a:cubicBezTo>
                      <a:cubicBezTo>
                        <a:pt x="158" y="120"/>
                        <a:pt x="207" y="141"/>
                        <a:pt x="231" y="141"/>
                      </a:cubicBezTo>
                      <a:cubicBezTo>
                        <a:pt x="242" y="141"/>
                        <a:pt x="248" y="137"/>
                        <a:pt x="248" y="129"/>
                      </a:cubicBezTo>
                      <a:cubicBezTo>
                        <a:pt x="262" y="114"/>
                        <a:pt x="204" y="85"/>
                        <a:pt x="146" y="42"/>
                      </a:cubicBezTo>
                      <a:cubicBezTo>
                        <a:pt x="115" y="21"/>
                        <a:pt x="77" y="0"/>
                        <a:pt x="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3737299" y="3048869"/>
                  <a:ext cx="8175" cy="10760"/>
                </a:xfrm>
                <a:custGeom>
                  <a:rect b="b" l="l" r="r" t="t"/>
                  <a:pathLst>
                    <a:path extrusionOk="0" h="154" w="117">
                      <a:moveTo>
                        <a:pt x="92" y="1"/>
                      </a:moveTo>
                      <a:cubicBezTo>
                        <a:pt x="73" y="1"/>
                        <a:pt x="42" y="27"/>
                        <a:pt x="30" y="63"/>
                      </a:cubicBezTo>
                      <a:cubicBezTo>
                        <a:pt x="1" y="92"/>
                        <a:pt x="1" y="150"/>
                        <a:pt x="15" y="150"/>
                      </a:cubicBezTo>
                      <a:cubicBezTo>
                        <a:pt x="18" y="153"/>
                        <a:pt x="21" y="154"/>
                        <a:pt x="25" y="154"/>
                      </a:cubicBezTo>
                      <a:cubicBezTo>
                        <a:pt x="44" y="154"/>
                        <a:pt x="76" y="128"/>
                        <a:pt x="88" y="92"/>
                      </a:cubicBezTo>
                      <a:cubicBezTo>
                        <a:pt x="117" y="63"/>
                        <a:pt x="117" y="5"/>
                        <a:pt x="102" y="5"/>
                      </a:cubicBezTo>
                      <a:cubicBezTo>
                        <a:pt x="100" y="2"/>
                        <a:pt x="96"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3826732" y="3034965"/>
                  <a:ext cx="4122" cy="15302"/>
                </a:xfrm>
                <a:custGeom>
                  <a:rect b="b" l="l" r="r" t="t"/>
                  <a:pathLst>
                    <a:path extrusionOk="0" h="219" w="59">
                      <a:moveTo>
                        <a:pt x="44" y="0"/>
                      </a:moveTo>
                      <a:cubicBezTo>
                        <a:pt x="30" y="0"/>
                        <a:pt x="1" y="58"/>
                        <a:pt x="1" y="117"/>
                      </a:cubicBezTo>
                      <a:cubicBezTo>
                        <a:pt x="1" y="160"/>
                        <a:pt x="1" y="218"/>
                        <a:pt x="15" y="218"/>
                      </a:cubicBezTo>
                      <a:cubicBezTo>
                        <a:pt x="44" y="218"/>
                        <a:pt x="59" y="160"/>
                        <a:pt x="59" y="117"/>
                      </a:cubicBezTo>
                      <a:cubicBezTo>
                        <a:pt x="59" y="58"/>
                        <a:pt x="59" y="0"/>
                        <a:pt x="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3630609" y="2987454"/>
                  <a:ext cx="13275" cy="5659"/>
                </a:xfrm>
                <a:custGeom>
                  <a:rect b="b" l="l" r="r" t="t"/>
                  <a:pathLst>
                    <a:path extrusionOk="0" h="81" w="190">
                      <a:moveTo>
                        <a:pt x="30" y="0"/>
                      </a:moveTo>
                      <a:cubicBezTo>
                        <a:pt x="11" y="0"/>
                        <a:pt x="1" y="4"/>
                        <a:pt x="1" y="11"/>
                      </a:cubicBezTo>
                      <a:cubicBezTo>
                        <a:pt x="1" y="26"/>
                        <a:pt x="30" y="40"/>
                        <a:pt x="88" y="69"/>
                      </a:cubicBezTo>
                      <a:cubicBezTo>
                        <a:pt x="117" y="77"/>
                        <a:pt x="142" y="80"/>
                        <a:pt x="161" y="80"/>
                      </a:cubicBezTo>
                      <a:cubicBezTo>
                        <a:pt x="179" y="80"/>
                        <a:pt x="190" y="77"/>
                        <a:pt x="190" y="69"/>
                      </a:cubicBezTo>
                      <a:cubicBezTo>
                        <a:pt x="190" y="40"/>
                        <a:pt x="161" y="26"/>
                        <a:pt x="102" y="11"/>
                      </a:cubicBezTo>
                      <a:cubicBezTo>
                        <a:pt x="73" y="4"/>
                        <a:pt x="48" y="0"/>
                        <a:pt x="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3550329" y="2996677"/>
                  <a:ext cx="10201" cy="10900"/>
                </a:xfrm>
                <a:custGeom>
                  <a:rect b="b" l="l" r="r" t="t"/>
                  <a:pathLst>
                    <a:path extrusionOk="0" h="156" w="146">
                      <a:moveTo>
                        <a:pt x="29" y="0"/>
                      </a:moveTo>
                      <a:cubicBezTo>
                        <a:pt x="23" y="0"/>
                        <a:pt x="18" y="3"/>
                        <a:pt x="15" y="10"/>
                      </a:cubicBezTo>
                      <a:cubicBezTo>
                        <a:pt x="1" y="25"/>
                        <a:pt x="15" y="54"/>
                        <a:pt x="59" y="97"/>
                      </a:cubicBezTo>
                      <a:cubicBezTo>
                        <a:pt x="73" y="126"/>
                        <a:pt x="102" y="155"/>
                        <a:pt x="131" y="155"/>
                      </a:cubicBezTo>
                      <a:cubicBezTo>
                        <a:pt x="146" y="155"/>
                        <a:pt x="131" y="97"/>
                        <a:pt x="88" y="54"/>
                      </a:cubicBezTo>
                      <a:cubicBezTo>
                        <a:pt x="77" y="31"/>
                        <a:pt x="48"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3724094" y="2936380"/>
                  <a:ext cx="12297" cy="9642"/>
                </a:xfrm>
                <a:custGeom>
                  <a:rect b="b" l="l" r="r" t="t"/>
                  <a:pathLst>
                    <a:path extrusionOk="0" h="138" w="176">
                      <a:moveTo>
                        <a:pt x="161" y="0"/>
                      </a:moveTo>
                      <a:cubicBezTo>
                        <a:pt x="146" y="0"/>
                        <a:pt x="117" y="29"/>
                        <a:pt x="73" y="44"/>
                      </a:cubicBezTo>
                      <a:cubicBezTo>
                        <a:pt x="30" y="88"/>
                        <a:pt x="1" y="102"/>
                        <a:pt x="1" y="117"/>
                      </a:cubicBezTo>
                      <a:cubicBezTo>
                        <a:pt x="1" y="130"/>
                        <a:pt x="15" y="137"/>
                        <a:pt x="37" y="137"/>
                      </a:cubicBezTo>
                      <a:cubicBezTo>
                        <a:pt x="63" y="137"/>
                        <a:pt x="99" y="126"/>
                        <a:pt x="131" y="102"/>
                      </a:cubicBezTo>
                      <a:cubicBezTo>
                        <a:pt x="175" y="73"/>
                        <a:pt x="175" y="0"/>
                        <a:pt x="1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3624530" y="2876432"/>
                  <a:ext cx="9223" cy="15302"/>
                </a:xfrm>
                <a:custGeom>
                  <a:rect b="b" l="l" r="r" t="t"/>
                  <a:pathLst>
                    <a:path extrusionOk="0" h="219" w="132">
                      <a:moveTo>
                        <a:pt x="29" y="0"/>
                      </a:moveTo>
                      <a:lnTo>
                        <a:pt x="29" y="0"/>
                      </a:lnTo>
                      <a:cubicBezTo>
                        <a:pt x="0" y="15"/>
                        <a:pt x="29" y="73"/>
                        <a:pt x="44" y="131"/>
                      </a:cubicBezTo>
                      <a:cubicBezTo>
                        <a:pt x="58" y="175"/>
                        <a:pt x="102" y="218"/>
                        <a:pt x="117" y="218"/>
                      </a:cubicBezTo>
                      <a:cubicBezTo>
                        <a:pt x="131" y="204"/>
                        <a:pt x="131" y="146"/>
                        <a:pt x="102" y="88"/>
                      </a:cubicBezTo>
                      <a:cubicBezTo>
                        <a:pt x="88" y="29"/>
                        <a:pt x="44"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769858" y="2861410"/>
                  <a:ext cx="9153" cy="5659"/>
                </a:xfrm>
                <a:custGeom>
                  <a:rect b="b" l="l" r="r" t="t"/>
                  <a:pathLst>
                    <a:path extrusionOk="0" h="81" w="131">
                      <a:moveTo>
                        <a:pt x="26" y="1"/>
                      </a:moveTo>
                      <a:cubicBezTo>
                        <a:pt x="11" y="1"/>
                        <a:pt x="0" y="4"/>
                        <a:pt x="0" y="12"/>
                      </a:cubicBezTo>
                      <a:cubicBezTo>
                        <a:pt x="0" y="26"/>
                        <a:pt x="15" y="55"/>
                        <a:pt x="58" y="70"/>
                      </a:cubicBezTo>
                      <a:cubicBezTo>
                        <a:pt x="73" y="77"/>
                        <a:pt x="91" y="81"/>
                        <a:pt x="106" y="81"/>
                      </a:cubicBezTo>
                      <a:cubicBezTo>
                        <a:pt x="120" y="81"/>
                        <a:pt x="131" y="77"/>
                        <a:pt x="131" y="70"/>
                      </a:cubicBezTo>
                      <a:cubicBezTo>
                        <a:pt x="131" y="55"/>
                        <a:pt x="116" y="26"/>
                        <a:pt x="73" y="12"/>
                      </a:cubicBezTo>
                      <a:cubicBezTo>
                        <a:pt x="58" y="4"/>
                        <a:pt x="40" y="1"/>
                        <a:pt x="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3808426" y="2922895"/>
                  <a:ext cx="8245" cy="10760"/>
                </a:xfrm>
                <a:custGeom>
                  <a:rect b="b" l="l" r="r" t="t"/>
                  <a:pathLst>
                    <a:path extrusionOk="0" h="154" w="118">
                      <a:moveTo>
                        <a:pt x="92" y="1"/>
                      </a:moveTo>
                      <a:cubicBezTo>
                        <a:pt x="73" y="1"/>
                        <a:pt x="42" y="27"/>
                        <a:pt x="30" y="62"/>
                      </a:cubicBezTo>
                      <a:cubicBezTo>
                        <a:pt x="1" y="92"/>
                        <a:pt x="1" y="150"/>
                        <a:pt x="15" y="150"/>
                      </a:cubicBezTo>
                      <a:cubicBezTo>
                        <a:pt x="18" y="152"/>
                        <a:pt x="20" y="154"/>
                        <a:pt x="23" y="154"/>
                      </a:cubicBezTo>
                      <a:cubicBezTo>
                        <a:pt x="36" y="154"/>
                        <a:pt x="52" y="127"/>
                        <a:pt x="88" y="92"/>
                      </a:cubicBezTo>
                      <a:cubicBezTo>
                        <a:pt x="117" y="62"/>
                        <a:pt x="117" y="4"/>
                        <a:pt x="103" y="4"/>
                      </a:cubicBezTo>
                      <a:cubicBezTo>
                        <a:pt x="100" y="2"/>
                        <a:pt x="96"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3877527" y="2850999"/>
                  <a:ext cx="28507" cy="51913"/>
                </a:xfrm>
                <a:custGeom>
                  <a:rect b="b" l="l" r="r" t="t"/>
                  <a:pathLst>
                    <a:path extrusionOk="0" h="743" w="408">
                      <a:moveTo>
                        <a:pt x="1" y="1"/>
                      </a:moveTo>
                      <a:cubicBezTo>
                        <a:pt x="59" y="146"/>
                        <a:pt x="132" y="248"/>
                        <a:pt x="204" y="379"/>
                      </a:cubicBezTo>
                      <a:cubicBezTo>
                        <a:pt x="263" y="510"/>
                        <a:pt x="335" y="641"/>
                        <a:pt x="408" y="742"/>
                      </a:cubicBezTo>
                      <a:cubicBezTo>
                        <a:pt x="335" y="466"/>
                        <a:pt x="190" y="21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3865370" y="2891943"/>
                  <a:ext cx="11249" cy="5659"/>
                </a:xfrm>
                <a:custGeom>
                  <a:rect b="b" l="l" r="r" t="t"/>
                  <a:pathLst>
                    <a:path extrusionOk="0" h="81" w="161">
                      <a:moveTo>
                        <a:pt x="138" y="0"/>
                      </a:moveTo>
                      <a:cubicBezTo>
                        <a:pt x="124" y="0"/>
                        <a:pt x="102" y="4"/>
                        <a:pt x="73" y="11"/>
                      </a:cubicBezTo>
                      <a:cubicBezTo>
                        <a:pt x="15" y="26"/>
                        <a:pt x="0" y="55"/>
                        <a:pt x="0" y="69"/>
                      </a:cubicBezTo>
                      <a:cubicBezTo>
                        <a:pt x="7" y="76"/>
                        <a:pt x="18" y="80"/>
                        <a:pt x="33" y="80"/>
                      </a:cubicBezTo>
                      <a:cubicBezTo>
                        <a:pt x="47" y="80"/>
                        <a:pt x="66" y="76"/>
                        <a:pt x="87" y="69"/>
                      </a:cubicBezTo>
                      <a:cubicBezTo>
                        <a:pt x="146" y="55"/>
                        <a:pt x="160" y="26"/>
                        <a:pt x="160" y="11"/>
                      </a:cubicBezTo>
                      <a:cubicBezTo>
                        <a:pt x="160" y="4"/>
                        <a:pt x="153" y="0"/>
                        <a:pt x="1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3921265" y="2855401"/>
                  <a:ext cx="14253" cy="6847"/>
                </a:xfrm>
                <a:custGeom>
                  <a:rect b="b" l="l" r="r" t="t"/>
                  <a:pathLst>
                    <a:path extrusionOk="0" h="98" w="204">
                      <a:moveTo>
                        <a:pt x="178" y="1"/>
                      </a:moveTo>
                      <a:cubicBezTo>
                        <a:pt x="156" y="1"/>
                        <a:pt x="121" y="8"/>
                        <a:pt x="87" y="25"/>
                      </a:cubicBezTo>
                      <a:cubicBezTo>
                        <a:pt x="29" y="54"/>
                        <a:pt x="0" y="83"/>
                        <a:pt x="0" y="98"/>
                      </a:cubicBezTo>
                      <a:cubicBezTo>
                        <a:pt x="15" y="98"/>
                        <a:pt x="58" y="98"/>
                        <a:pt x="102" y="83"/>
                      </a:cubicBezTo>
                      <a:cubicBezTo>
                        <a:pt x="160" y="54"/>
                        <a:pt x="204" y="25"/>
                        <a:pt x="204" y="10"/>
                      </a:cubicBezTo>
                      <a:cubicBezTo>
                        <a:pt x="204" y="4"/>
                        <a:pt x="194" y="1"/>
                        <a:pt x="1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3923291" y="2886563"/>
                  <a:ext cx="30533" cy="41782"/>
                </a:xfrm>
                <a:custGeom>
                  <a:rect b="b" l="l" r="r" t="t"/>
                  <a:pathLst>
                    <a:path extrusionOk="0" h="598" w="437">
                      <a:moveTo>
                        <a:pt x="437" y="1"/>
                      </a:moveTo>
                      <a:lnTo>
                        <a:pt x="437" y="1"/>
                      </a:lnTo>
                      <a:cubicBezTo>
                        <a:pt x="262" y="161"/>
                        <a:pt x="102" y="364"/>
                        <a:pt x="0" y="597"/>
                      </a:cubicBezTo>
                      <a:cubicBezTo>
                        <a:pt x="175" y="423"/>
                        <a:pt x="335" y="219"/>
                        <a:pt x="4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3891780" y="2804257"/>
                  <a:ext cx="4122" cy="11249"/>
                </a:xfrm>
                <a:custGeom>
                  <a:rect b="b" l="l" r="r" t="t"/>
                  <a:pathLst>
                    <a:path extrusionOk="0" h="161" w="59">
                      <a:moveTo>
                        <a:pt x="15" y="1"/>
                      </a:moveTo>
                      <a:cubicBezTo>
                        <a:pt x="0" y="1"/>
                        <a:pt x="0" y="30"/>
                        <a:pt x="0" y="88"/>
                      </a:cubicBezTo>
                      <a:cubicBezTo>
                        <a:pt x="0" y="117"/>
                        <a:pt x="15" y="161"/>
                        <a:pt x="29" y="161"/>
                      </a:cubicBezTo>
                      <a:cubicBezTo>
                        <a:pt x="59" y="161"/>
                        <a:pt x="59" y="117"/>
                        <a:pt x="59" y="73"/>
                      </a:cubicBezTo>
                      <a:cubicBezTo>
                        <a:pt x="59" y="30"/>
                        <a:pt x="29" y="1"/>
                        <a:pt x="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3829806" y="2790073"/>
                  <a:ext cx="10201" cy="4122"/>
                </a:xfrm>
                <a:custGeom>
                  <a:rect b="b" l="l" r="r" t="t"/>
                  <a:pathLst>
                    <a:path extrusionOk="0" h="59" w="146">
                      <a:moveTo>
                        <a:pt x="73" y="0"/>
                      </a:moveTo>
                      <a:cubicBezTo>
                        <a:pt x="29" y="0"/>
                        <a:pt x="0" y="15"/>
                        <a:pt x="0" y="29"/>
                      </a:cubicBezTo>
                      <a:cubicBezTo>
                        <a:pt x="0" y="58"/>
                        <a:pt x="29" y="58"/>
                        <a:pt x="73" y="58"/>
                      </a:cubicBezTo>
                      <a:cubicBezTo>
                        <a:pt x="102" y="58"/>
                        <a:pt x="146" y="29"/>
                        <a:pt x="146" y="15"/>
                      </a:cubicBezTo>
                      <a:cubicBezTo>
                        <a:pt x="146" y="0"/>
                        <a:pt x="102" y="0"/>
                        <a:pt x="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3753579" y="2745357"/>
                  <a:ext cx="7197" cy="9223"/>
                </a:xfrm>
                <a:custGeom>
                  <a:rect b="b" l="l" r="r" t="t"/>
                  <a:pathLst>
                    <a:path extrusionOk="0" h="132" w="103">
                      <a:moveTo>
                        <a:pt x="0" y="0"/>
                      </a:moveTo>
                      <a:cubicBezTo>
                        <a:pt x="0" y="0"/>
                        <a:pt x="0" y="44"/>
                        <a:pt x="15" y="73"/>
                      </a:cubicBezTo>
                      <a:cubicBezTo>
                        <a:pt x="59" y="116"/>
                        <a:pt x="73" y="131"/>
                        <a:pt x="88" y="131"/>
                      </a:cubicBezTo>
                      <a:cubicBezTo>
                        <a:pt x="102" y="131"/>
                        <a:pt x="102" y="87"/>
                        <a:pt x="73" y="58"/>
                      </a:cubicBezTo>
                      <a:cubicBezTo>
                        <a:pt x="29" y="15"/>
                        <a:pt x="15"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3684478" y="2795733"/>
                  <a:ext cx="14253" cy="6009"/>
                </a:xfrm>
                <a:custGeom>
                  <a:rect b="b" l="l" r="r" t="t"/>
                  <a:pathLst>
                    <a:path extrusionOk="0" h="86" w="204">
                      <a:moveTo>
                        <a:pt x="155" y="0"/>
                      </a:moveTo>
                      <a:cubicBezTo>
                        <a:pt x="141" y="0"/>
                        <a:pt x="123" y="2"/>
                        <a:pt x="102" y="6"/>
                      </a:cubicBezTo>
                      <a:cubicBezTo>
                        <a:pt x="44" y="21"/>
                        <a:pt x="0" y="50"/>
                        <a:pt x="0" y="64"/>
                      </a:cubicBezTo>
                      <a:cubicBezTo>
                        <a:pt x="21" y="75"/>
                        <a:pt x="42" y="85"/>
                        <a:pt x="72" y="85"/>
                      </a:cubicBezTo>
                      <a:cubicBezTo>
                        <a:pt x="85" y="85"/>
                        <a:pt x="100" y="83"/>
                        <a:pt x="117" y="79"/>
                      </a:cubicBezTo>
                      <a:cubicBezTo>
                        <a:pt x="175" y="64"/>
                        <a:pt x="204" y="50"/>
                        <a:pt x="204" y="21"/>
                      </a:cubicBezTo>
                      <a:cubicBezTo>
                        <a:pt x="204" y="11"/>
                        <a:pt x="189"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3596093" y="2804257"/>
                  <a:ext cx="5101" cy="12297"/>
                </a:xfrm>
                <a:custGeom>
                  <a:rect b="b" l="l" r="r" t="t"/>
                  <a:pathLst>
                    <a:path extrusionOk="0" h="176" w="73">
                      <a:moveTo>
                        <a:pt x="29" y="1"/>
                      </a:moveTo>
                      <a:cubicBezTo>
                        <a:pt x="15" y="1"/>
                        <a:pt x="0" y="30"/>
                        <a:pt x="0" y="88"/>
                      </a:cubicBezTo>
                      <a:cubicBezTo>
                        <a:pt x="0" y="146"/>
                        <a:pt x="15" y="175"/>
                        <a:pt x="29" y="175"/>
                      </a:cubicBezTo>
                      <a:cubicBezTo>
                        <a:pt x="58" y="175"/>
                        <a:pt x="73" y="146"/>
                        <a:pt x="73" y="88"/>
                      </a:cubicBezTo>
                      <a:cubicBezTo>
                        <a:pt x="73" y="30"/>
                        <a:pt x="58" y="1"/>
                        <a:pt x="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6098884" y="2071955"/>
                  <a:ext cx="334398" cy="681582"/>
                </a:xfrm>
                <a:custGeom>
                  <a:rect b="b" l="l" r="r" t="t"/>
                  <a:pathLst>
                    <a:path extrusionOk="0" h="9755" w="4786">
                      <a:moveTo>
                        <a:pt x="943" y="1"/>
                      </a:moveTo>
                      <a:cubicBezTo>
                        <a:pt x="934" y="1"/>
                        <a:pt x="925" y="4"/>
                        <a:pt x="917" y="10"/>
                      </a:cubicBezTo>
                      <a:cubicBezTo>
                        <a:pt x="757" y="112"/>
                        <a:pt x="1194" y="781"/>
                        <a:pt x="1223" y="839"/>
                      </a:cubicBezTo>
                      <a:cubicBezTo>
                        <a:pt x="1253" y="880"/>
                        <a:pt x="1212" y="921"/>
                        <a:pt x="1179" y="921"/>
                      </a:cubicBezTo>
                      <a:cubicBezTo>
                        <a:pt x="1166" y="921"/>
                        <a:pt x="1154" y="914"/>
                        <a:pt x="1150" y="897"/>
                      </a:cubicBezTo>
                      <a:cubicBezTo>
                        <a:pt x="1123" y="829"/>
                        <a:pt x="752" y="86"/>
                        <a:pt x="573" y="86"/>
                      </a:cubicBezTo>
                      <a:cubicBezTo>
                        <a:pt x="561" y="86"/>
                        <a:pt x="549" y="90"/>
                        <a:pt x="539" y="97"/>
                      </a:cubicBezTo>
                      <a:cubicBezTo>
                        <a:pt x="437" y="155"/>
                        <a:pt x="568" y="301"/>
                        <a:pt x="568" y="301"/>
                      </a:cubicBezTo>
                      <a:cubicBezTo>
                        <a:pt x="568" y="301"/>
                        <a:pt x="1019" y="1043"/>
                        <a:pt x="946" y="1101"/>
                      </a:cubicBezTo>
                      <a:cubicBezTo>
                        <a:pt x="943" y="1103"/>
                        <a:pt x="939" y="1104"/>
                        <a:pt x="935" y="1104"/>
                      </a:cubicBezTo>
                      <a:cubicBezTo>
                        <a:pt x="847" y="1104"/>
                        <a:pt x="579" y="701"/>
                        <a:pt x="510" y="563"/>
                      </a:cubicBezTo>
                      <a:cubicBezTo>
                        <a:pt x="458" y="476"/>
                        <a:pt x="406" y="436"/>
                        <a:pt x="363" y="436"/>
                      </a:cubicBezTo>
                      <a:cubicBezTo>
                        <a:pt x="334" y="436"/>
                        <a:pt x="309" y="455"/>
                        <a:pt x="292" y="490"/>
                      </a:cubicBezTo>
                      <a:cubicBezTo>
                        <a:pt x="277" y="548"/>
                        <a:pt x="510" y="1028"/>
                        <a:pt x="612" y="1174"/>
                      </a:cubicBezTo>
                      <a:cubicBezTo>
                        <a:pt x="690" y="1305"/>
                        <a:pt x="887" y="1637"/>
                        <a:pt x="723" y="1637"/>
                      </a:cubicBezTo>
                      <a:cubicBezTo>
                        <a:pt x="705" y="1637"/>
                        <a:pt x="683" y="1633"/>
                        <a:pt x="655" y="1624"/>
                      </a:cubicBezTo>
                      <a:cubicBezTo>
                        <a:pt x="510" y="1581"/>
                        <a:pt x="379" y="1563"/>
                        <a:pt x="275" y="1563"/>
                      </a:cubicBezTo>
                      <a:cubicBezTo>
                        <a:pt x="172" y="1563"/>
                        <a:pt x="95" y="1581"/>
                        <a:pt x="59" y="1610"/>
                      </a:cubicBezTo>
                      <a:cubicBezTo>
                        <a:pt x="1" y="1653"/>
                        <a:pt x="59" y="1770"/>
                        <a:pt x="146" y="1770"/>
                      </a:cubicBezTo>
                      <a:cubicBezTo>
                        <a:pt x="263" y="1770"/>
                        <a:pt x="350" y="1784"/>
                        <a:pt x="437" y="1799"/>
                      </a:cubicBezTo>
                      <a:cubicBezTo>
                        <a:pt x="510" y="1828"/>
                        <a:pt x="583" y="1857"/>
                        <a:pt x="655" y="1901"/>
                      </a:cubicBezTo>
                      <a:cubicBezTo>
                        <a:pt x="801" y="1988"/>
                        <a:pt x="932" y="2075"/>
                        <a:pt x="1048" y="2206"/>
                      </a:cubicBezTo>
                      <a:lnTo>
                        <a:pt x="1121" y="2264"/>
                      </a:lnTo>
                      <a:cubicBezTo>
                        <a:pt x="1659" y="3224"/>
                        <a:pt x="2793" y="5289"/>
                        <a:pt x="2895" y="5609"/>
                      </a:cubicBezTo>
                      <a:cubicBezTo>
                        <a:pt x="3026" y="6002"/>
                        <a:pt x="1964" y="8271"/>
                        <a:pt x="1964" y="8271"/>
                      </a:cubicBezTo>
                      <a:lnTo>
                        <a:pt x="3419" y="9754"/>
                      </a:lnTo>
                      <a:cubicBezTo>
                        <a:pt x="3419" y="9754"/>
                        <a:pt x="4553" y="6118"/>
                        <a:pt x="4684" y="5769"/>
                      </a:cubicBezTo>
                      <a:cubicBezTo>
                        <a:pt x="4786" y="5464"/>
                        <a:pt x="1790" y="1115"/>
                        <a:pt x="1790" y="1115"/>
                      </a:cubicBezTo>
                      <a:cubicBezTo>
                        <a:pt x="1732" y="912"/>
                        <a:pt x="1659" y="694"/>
                        <a:pt x="1572" y="490"/>
                      </a:cubicBezTo>
                      <a:cubicBezTo>
                        <a:pt x="1434" y="181"/>
                        <a:pt x="1378" y="115"/>
                        <a:pt x="1339" y="115"/>
                      </a:cubicBezTo>
                      <a:cubicBezTo>
                        <a:pt x="1329" y="115"/>
                        <a:pt x="1319" y="120"/>
                        <a:pt x="1310" y="126"/>
                      </a:cubicBezTo>
                      <a:cubicBezTo>
                        <a:pt x="1201" y="195"/>
                        <a:pt x="1552" y="774"/>
                        <a:pt x="1464" y="774"/>
                      </a:cubicBezTo>
                      <a:cubicBezTo>
                        <a:pt x="1459" y="774"/>
                        <a:pt x="1451" y="772"/>
                        <a:pt x="1441" y="766"/>
                      </a:cubicBezTo>
                      <a:cubicBezTo>
                        <a:pt x="1291" y="684"/>
                        <a:pt x="1077" y="1"/>
                        <a:pt x="943" y="1"/>
                      </a:cubicBezTo>
                      <a:close/>
                    </a:path>
                  </a:pathLst>
                </a:custGeom>
                <a:solidFill>
                  <a:srgbClr val="66B0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5884525" y="4315322"/>
                  <a:ext cx="198221" cy="86499"/>
                </a:xfrm>
                <a:custGeom>
                  <a:rect b="b" l="l" r="r" t="t"/>
                  <a:pathLst>
                    <a:path extrusionOk="0" h="1238" w="2837">
                      <a:moveTo>
                        <a:pt x="1309" y="1"/>
                      </a:moveTo>
                      <a:lnTo>
                        <a:pt x="1295" y="815"/>
                      </a:lnTo>
                      <a:cubicBezTo>
                        <a:pt x="1295" y="815"/>
                        <a:pt x="0" y="1091"/>
                        <a:pt x="335" y="1179"/>
                      </a:cubicBezTo>
                      <a:cubicBezTo>
                        <a:pt x="464" y="1224"/>
                        <a:pt x="870" y="1237"/>
                        <a:pt x="1318" y="1237"/>
                      </a:cubicBezTo>
                      <a:cubicBezTo>
                        <a:pt x="1882" y="1237"/>
                        <a:pt x="2514" y="1216"/>
                        <a:pt x="2749" y="1208"/>
                      </a:cubicBezTo>
                      <a:lnTo>
                        <a:pt x="2836" y="1208"/>
                      </a:lnTo>
                      <a:lnTo>
                        <a:pt x="2836" y="15"/>
                      </a:lnTo>
                      <a:lnTo>
                        <a:pt x="1309"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6070447" y="4324475"/>
                  <a:ext cx="2096" cy="42760"/>
                </a:xfrm>
                <a:custGeom>
                  <a:rect b="b" l="l" r="r" t="t"/>
                  <a:pathLst>
                    <a:path extrusionOk="0" h="612" w="30">
                      <a:moveTo>
                        <a:pt x="15" y="1"/>
                      </a:moveTo>
                      <a:cubicBezTo>
                        <a:pt x="15" y="88"/>
                        <a:pt x="1" y="204"/>
                        <a:pt x="15" y="306"/>
                      </a:cubicBezTo>
                      <a:cubicBezTo>
                        <a:pt x="15" y="422"/>
                        <a:pt x="15" y="510"/>
                        <a:pt x="30" y="611"/>
                      </a:cubicBezTo>
                      <a:lnTo>
                        <a:pt x="30" y="306"/>
                      </a:lnTo>
                      <a:cubicBezTo>
                        <a:pt x="30" y="204"/>
                        <a:pt x="30" y="102"/>
                        <a:pt x="15"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6138570" y="4308196"/>
                  <a:ext cx="200247" cy="85661"/>
                </a:xfrm>
                <a:custGeom>
                  <a:rect b="b" l="l" r="r" t="t"/>
                  <a:pathLst>
                    <a:path extrusionOk="0" h="1226" w="2866">
                      <a:moveTo>
                        <a:pt x="1324" y="1"/>
                      </a:moveTo>
                      <a:lnTo>
                        <a:pt x="1309" y="815"/>
                      </a:lnTo>
                      <a:cubicBezTo>
                        <a:pt x="1309" y="815"/>
                        <a:pt x="0" y="1106"/>
                        <a:pt x="349" y="1179"/>
                      </a:cubicBezTo>
                      <a:cubicBezTo>
                        <a:pt x="468" y="1215"/>
                        <a:pt x="825" y="1226"/>
                        <a:pt x="1233" y="1226"/>
                      </a:cubicBezTo>
                      <a:cubicBezTo>
                        <a:pt x="1824" y="1226"/>
                        <a:pt x="2523" y="1202"/>
                        <a:pt x="2763" y="1193"/>
                      </a:cubicBezTo>
                      <a:lnTo>
                        <a:pt x="2865" y="1193"/>
                      </a:lnTo>
                      <a:lnTo>
                        <a:pt x="2865" y="15"/>
                      </a:lnTo>
                      <a:lnTo>
                        <a:pt x="1324"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6325540" y="4316370"/>
                  <a:ext cx="1048" cy="43739"/>
                </a:xfrm>
                <a:custGeom>
                  <a:rect b="b" l="l" r="r" t="t"/>
                  <a:pathLst>
                    <a:path extrusionOk="0" h="626" w="15">
                      <a:moveTo>
                        <a:pt x="0" y="0"/>
                      </a:moveTo>
                      <a:lnTo>
                        <a:pt x="0" y="320"/>
                      </a:lnTo>
                      <a:cubicBezTo>
                        <a:pt x="0" y="422"/>
                        <a:pt x="0" y="509"/>
                        <a:pt x="15" y="626"/>
                      </a:cubicBezTo>
                      <a:lnTo>
                        <a:pt x="15" y="320"/>
                      </a:lnTo>
                      <a:cubicBezTo>
                        <a:pt x="15" y="204"/>
                        <a:pt x="15" y="117"/>
                        <a:pt x="0"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6089801" y="2466927"/>
                  <a:ext cx="153504" cy="313018"/>
                </a:xfrm>
                <a:custGeom>
                  <a:rect b="b" l="l" r="r" t="t"/>
                  <a:pathLst>
                    <a:path extrusionOk="0" h="4480" w="2197">
                      <a:moveTo>
                        <a:pt x="1033" y="0"/>
                      </a:moveTo>
                      <a:lnTo>
                        <a:pt x="29" y="509"/>
                      </a:lnTo>
                      <a:cubicBezTo>
                        <a:pt x="29" y="509"/>
                        <a:pt x="0" y="1818"/>
                        <a:pt x="29" y="2400"/>
                      </a:cubicBezTo>
                      <a:cubicBezTo>
                        <a:pt x="44" y="2734"/>
                        <a:pt x="305" y="3011"/>
                        <a:pt x="625" y="3040"/>
                      </a:cubicBezTo>
                      <a:cubicBezTo>
                        <a:pt x="625" y="3040"/>
                        <a:pt x="655" y="3403"/>
                        <a:pt x="669" y="3752"/>
                      </a:cubicBezTo>
                      <a:cubicBezTo>
                        <a:pt x="684" y="4160"/>
                        <a:pt x="1033" y="4480"/>
                        <a:pt x="1454" y="4480"/>
                      </a:cubicBezTo>
                      <a:cubicBezTo>
                        <a:pt x="1862" y="4465"/>
                        <a:pt x="2196" y="4116"/>
                        <a:pt x="2182" y="3694"/>
                      </a:cubicBezTo>
                      <a:lnTo>
                        <a:pt x="2138" y="873"/>
                      </a:lnTo>
                      <a:lnTo>
                        <a:pt x="1033" y="0"/>
                      </a:lnTo>
                      <a:close/>
                    </a:path>
                  </a:pathLst>
                </a:custGeom>
                <a:solidFill>
                  <a:srgbClr val="66B0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6132421" y="2581722"/>
                  <a:ext cx="16350" cy="26900"/>
                </a:xfrm>
                <a:custGeom>
                  <a:rect b="b" l="l" r="r" t="t"/>
                  <a:pathLst>
                    <a:path extrusionOk="0" h="385" w="234">
                      <a:moveTo>
                        <a:pt x="132" y="1"/>
                      </a:moveTo>
                      <a:cubicBezTo>
                        <a:pt x="117" y="1"/>
                        <a:pt x="117" y="15"/>
                        <a:pt x="117" y="15"/>
                      </a:cubicBezTo>
                      <a:lnTo>
                        <a:pt x="117" y="30"/>
                      </a:lnTo>
                      <a:cubicBezTo>
                        <a:pt x="117" y="30"/>
                        <a:pt x="117" y="15"/>
                        <a:pt x="132" y="15"/>
                      </a:cubicBezTo>
                      <a:cubicBezTo>
                        <a:pt x="141" y="6"/>
                        <a:pt x="150" y="3"/>
                        <a:pt x="163" y="1"/>
                      </a:cubicBezTo>
                      <a:lnTo>
                        <a:pt x="163" y="1"/>
                      </a:lnTo>
                      <a:cubicBezTo>
                        <a:pt x="205" y="16"/>
                        <a:pt x="219" y="59"/>
                        <a:pt x="219" y="88"/>
                      </a:cubicBezTo>
                      <a:lnTo>
                        <a:pt x="219" y="73"/>
                      </a:lnTo>
                      <a:cubicBezTo>
                        <a:pt x="219" y="30"/>
                        <a:pt x="204" y="15"/>
                        <a:pt x="190" y="1"/>
                      </a:cubicBezTo>
                      <a:cubicBezTo>
                        <a:pt x="179" y="1"/>
                        <a:pt x="170" y="1"/>
                        <a:pt x="163" y="1"/>
                      </a:cubicBezTo>
                      <a:lnTo>
                        <a:pt x="163" y="1"/>
                      </a:lnTo>
                      <a:cubicBezTo>
                        <a:pt x="162" y="1"/>
                        <a:pt x="162" y="1"/>
                        <a:pt x="161" y="1"/>
                      </a:cubicBezTo>
                      <a:close/>
                      <a:moveTo>
                        <a:pt x="219" y="88"/>
                      </a:moveTo>
                      <a:lnTo>
                        <a:pt x="219" y="175"/>
                      </a:lnTo>
                      <a:cubicBezTo>
                        <a:pt x="219" y="196"/>
                        <a:pt x="219" y="212"/>
                        <a:pt x="218" y="223"/>
                      </a:cubicBezTo>
                      <a:lnTo>
                        <a:pt x="218" y="223"/>
                      </a:lnTo>
                      <a:cubicBezTo>
                        <a:pt x="219" y="221"/>
                        <a:pt x="219" y="220"/>
                        <a:pt x="219" y="219"/>
                      </a:cubicBezTo>
                      <a:cubicBezTo>
                        <a:pt x="234" y="175"/>
                        <a:pt x="234" y="131"/>
                        <a:pt x="219" y="88"/>
                      </a:cubicBezTo>
                      <a:close/>
                      <a:moveTo>
                        <a:pt x="218" y="223"/>
                      </a:moveTo>
                      <a:cubicBezTo>
                        <a:pt x="217" y="230"/>
                        <a:pt x="215" y="237"/>
                        <a:pt x="214" y="244"/>
                      </a:cubicBezTo>
                      <a:lnTo>
                        <a:pt x="214" y="244"/>
                      </a:lnTo>
                      <a:cubicBezTo>
                        <a:pt x="216" y="240"/>
                        <a:pt x="218" y="234"/>
                        <a:pt x="218" y="223"/>
                      </a:cubicBezTo>
                      <a:close/>
                      <a:moveTo>
                        <a:pt x="214" y="244"/>
                      </a:moveTo>
                      <a:lnTo>
                        <a:pt x="214" y="244"/>
                      </a:lnTo>
                      <a:cubicBezTo>
                        <a:pt x="211" y="247"/>
                        <a:pt x="209" y="248"/>
                        <a:pt x="204" y="248"/>
                      </a:cubicBezTo>
                      <a:cubicBezTo>
                        <a:pt x="190" y="321"/>
                        <a:pt x="132" y="379"/>
                        <a:pt x="74" y="379"/>
                      </a:cubicBezTo>
                      <a:cubicBezTo>
                        <a:pt x="139" y="379"/>
                        <a:pt x="193" y="319"/>
                        <a:pt x="214" y="244"/>
                      </a:cubicBezTo>
                      <a:close/>
                      <a:moveTo>
                        <a:pt x="1" y="350"/>
                      </a:moveTo>
                      <a:lnTo>
                        <a:pt x="1" y="364"/>
                      </a:lnTo>
                      <a:cubicBezTo>
                        <a:pt x="11" y="374"/>
                        <a:pt x="29" y="385"/>
                        <a:pt x="48" y="385"/>
                      </a:cubicBezTo>
                      <a:cubicBezTo>
                        <a:pt x="57" y="385"/>
                        <a:pt x="65" y="383"/>
                        <a:pt x="74" y="379"/>
                      </a:cubicBezTo>
                      <a:cubicBezTo>
                        <a:pt x="59" y="379"/>
                        <a:pt x="45" y="379"/>
                        <a:pt x="15" y="364"/>
                      </a:cubicBezTo>
                      <a:lnTo>
                        <a:pt x="1" y="350"/>
                      </a:ln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5823529" y="2184235"/>
                  <a:ext cx="278502" cy="681093"/>
                </a:xfrm>
                <a:custGeom>
                  <a:rect b="b" l="l" r="r" t="t"/>
                  <a:pathLst>
                    <a:path extrusionOk="0" h="9748" w="3986">
                      <a:moveTo>
                        <a:pt x="1279" y="0"/>
                      </a:moveTo>
                      <a:cubicBezTo>
                        <a:pt x="1113" y="0"/>
                        <a:pt x="1004" y="878"/>
                        <a:pt x="989" y="963"/>
                      </a:cubicBezTo>
                      <a:cubicBezTo>
                        <a:pt x="989" y="986"/>
                        <a:pt x="971" y="995"/>
                        <a:pt x="950" y="995"/>
                      </a:cubicBezTo>
                      <a:cubicBezTo>
                        <a:pt x="920" y="995"/>
                        <a:pt x="885" y="974"/>
                        <a:pt x="902" y="948"/>
                      </a:cubicBezTo>
                      <a:cubicBezTo>
                        <a:pt x="917" y="890"/>
                        <a:pt x="1077" y="90"/>
                        <a:pt x="902" y="32"/>
                      </a:cubicBezTo>
                      <a:cubicBezTo>
                        <a:pt x="900" y="31"/>
                        <a:pt x="897" y="31"/>
                        <a:pt x="895" y="31"/>
                      </a:cubicBezTo>
                      <a:cubicBezTo>
                        <a:pt x="758" y="31"/>
                        <a:pt x="784" y="805"/>
                        <a:pt x="655" y="919"/>
                      </a:cubicBezTo>
                      <a:cubicBezTo>
                        <a:pt x="645" y="932"/>
                        <a:pt x="636" y="938"/>
                        <a:pt x="630" y="938"/>
                      </a:cubicBezTo>
                      <a:cubicBezTo>
                        <a:pt x="565" y="938"/>
                        <a:pt x="686" y="320"/>
                        <a:pt x="553" y="294"/>
                      </a:cubicBezTo>
                      <a:cubicBezTo>
                        <a:pt x="542" y="288"/>
                        <a:pt x="531" y="283"/>
                        <a:pt x="521" y="283"/>
                      </a:cubicBezTo>
                      <a:cubicBezTo>
                        <a:pt x="483" y="283"/>
                        <a:pt x="457" y="358"/>
                        <a:pt x="422" y="730"/>
                      </a:cubicBezTo>
                      <a:cubicBezTo>
                        <a:pt x="422" y="1166"/>
                        <a:pt x="437" y="1603"/>
                        <a:pt x="480" y="2039"/>
                      </a:cubicBezTo>
                      <a:cubicBezTo>
                        <a:pt x="350" y="2999"/>
                        <a:pt x="0" y="6257"/>
                        <a:pt x="350" y="6780"/>
                      </a:cubicBezTo>
                      <a:cubicBezTo>
                        <a:pt x="1208" y="8031"/>
                        <a:pt x="3084" y="9747"/>
                        <a:pt x="3084" y="9747"/>
                      </a:cubicBezTo>
                      <a:lnTo>
                        <a:pt x="3986" y="8031"/>
                      </a:lnTo>
                      <a:lnTo>
                        <a:pt x="1775" y="5995"/>
                      </a:lnTo>
                      <a:cubicBezTo>
                        <a:pt x="1659" y="5631"/>
                        <a:pt x="1571" y="3101"/>
                        <a:pt x="1557" y="2126"/>
                      </a:cubicBezTo>
                      <a:cubicBezTo>
                        <a:pt x="1629" y="1981"/>
                        <a:pt x="1702" y="1850"/>
                        <a:pt x="1804" y="1719"/>
                      </a:cubicBezTo>
                      <a:cubicBezTo>
                        <a:pt x="1862" y="1646"/>
                        <a:pt x="1920" y="1603"/>
                        <a:pt x="1993" y="1559"/>
                      </a:cubicBezTo>
                      <a:cubicBezTo>
                        <a:pt x="2066" y="1501"/>
                        <a:pt x="2153" y="1457"/>
                        <a:pt x="2255" y="1414"/>
                      </a:cubicBezTo>
                      <a:cubicBezTo>
                        <a:pt x="2313" y="1399"/>
                        <a:pt x="2357" y="1355"/>
                        <a:pt x="2328" y="1312"/>
                      </a:cubicBezTo>
                      <a:cubicBezTo>
                        <a:pt x="2328" y="1268"/>
                        <a:pt x="2313" y="1254"/>
                        <a:pt x="2284" y="1239"/>
                      </a:cubicBezTo>
                      <a:cubicBezTo>
                        <a:pt x="2269" y="1230"/>
                        <a:pt x="2246" y="1225"/>
                        <a:pt x="2217" y="1225"/>
                      </a:cubicBezTo>
                      <a:cubicBezTo>
                        <a:pt x="2105" y="1225"/>
                        <a:pt x="1902" y="1295"/>
                        <a:pt x="1717" y="1457"/>
                      </a:cubicBezTo>
                      <a:cubicBezTo>
                        <a:pt x="1678" y="1488"/>
                        <a:pt x="1649" y="1502"/>
                        <a:pt x="1626" y="1502"/>
                      </a:cubicBezTo>
                      <a:cubicBezTo>
                        <a:pt x="1511" y="1502"/>
                        <a:pt x="1576" y="1155"/>
                        <a:pt x="1600" y="1021"/>
                      </a:cubicBezTo>
                      <a:cubicBezTo>
                        <a:pt x="1644" y="846"/>
                        <a:pt x="1717" y="323"/>
                        <a:pt x="1659" y="265"/>
                      </a:cubicBezTo>
                      <a:cubicBezTo>
                        <a:pt x="1638" y="244"/>
                        <a:pt x="1616" y="234"/>
                        <a:pt x="1594" y="234"/>
                      </a:cubicBezTo>
                      <a:cubicBezTo>
                        <a:pt x="1542" y="234"/>
                        <a:pt x="1494" y="296"/>
                        <a:pt x="1484" y="410"/>
                      </a:cubicBezTo>
                      <a:cubicBezTo>
                        <a:pt x="1456" y="580"/>
                        <a:pt x="1345" y="1066"/>
                        <a:pt x="1245" y="1066"/>
                      </a:cubicBezTo>
                      <a:cubicBezTo>
                        <a:pt x="1242" y="1066"/>
                        <a:pt x="1240" y="1065"/>
                        <a:pt x="1237" y="1065"/>
                      </a:cubicBezTo>
                      <a:cubicBezTo>
                        <a:pt x="1149" y="1050"/>
                        <a:pt x="1339" y="192"/>
                        <a:pt x="1339" y="192"/>
                      </a:cubicBezTo>
                      <a:cubicBezTo>
                        <a:pt x="1339" y="192"/>
                        <a:pt x="1411" y="17"/>
                        <a:pt x="1295" y="3"/>
                      </a:cubicBezTo>
                      <a:cubicBezTo>
                        <a:pt x="1290" y="1"/>
                        <a:pt x="1284" y="0"/>
                        <a:pt x="1279" y="0"/>
                      </a:cubicBezTo>
                      <a:close/>
                    </a:path>
                  </a:pathLst>
                </a:custGeom>
                <a:solidFill>
                  <a:srgbClr val="66B0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5900734" y="2562439"/>
                  <a:ext cx="477701" cy="633162"/>
                </a:xfrm>
                <a:custGeom>
                  <a:rect b="b" l="l" r="r" t="t"/>
                  <a:pathLst>
                    <a:path extrusionOk="0" h="9062" w="6837">
                      <a:moveTo>
                        <a:pt x="1368" y="1091"/>
                      </a:moveTo>
                      <a:cubicBezTo>
                        <a:pt x="1368" y="1091"/>
                        <a:pt x="1368" y="1091"/>
                        <a:pt x="1368" y="1091"/>
                      </a:cubicBezTo>
                      <a:lnTo>
                        <a:pt x="1368" y="1091"/>
                      </a:lnTo>
                      <a:lnTo>
                        <a:pt x="1368" y="1091"/>
                      </a:lnTo>
                      <a:close/>
                      <a:moveTo>
                        <a:pt x="5237" y="0"/>
                      </a:moveTo>
                      <a:lnTo>
                        <a:pt x="4771" y="2109"/>
                      </a:lnTo>
                      <a:cubicBezTo>
                        <a:pt x="4702" y="2107"/>
                        <a:pt x="4632" y="2106"/>
                        <a:pt x="4563" y="2106"/>
                      </a:cubicBezTo>
                      <a:cubicBezTo>
                        <a:pt x="4185" y="2106"/>
                        <a:pt x="3817" y="2142"/>
                        <a:pt x="3448" y="2240"/>
                      </a:cubicBezTo>
                      <a:cubicBezTo>
                        <a:pt x="3362" y="2260"/>
                        <a:pt x="3274" y="2271"/>
                        <a:pt x="3187" y="2271"/>
                      </a:cubicBezTo>
                      <a:cubicBezTo>
                        <a:pt x="2901" y="2271"/>
                        <a:pt x="2615" y="2164"/>
                        <a:pt x="2415" y="1964"/>
                      </a:cubicBezTo>
                      <a:cubicBezTo>
                        <a:pt x="2056" y="1662"/>
                        <a:pt x="1371" y="1105"/>
                        <a:pt x="1368" y="1091"/>
                      </a:cubicBezTo>
                      <a:lnTo>
                        <a:pt x="1368" y="1091"/>
                      </a:lnTo>
                      <a:lnTo>
                        <a:pt x="1" y="2764"/>
                      </a:lnTo>
                      <a:lnTo>
                        <a:pt x="1819" y="4349"/>
                      </a:lnTo>
                      <a:cubicBezTo>
                        <a:pt x="1819" y="4349"/>
                        <a:pt x="2953" y="6240"/>
                        <a:pt x="2837" y="6458"/>
                      </a:cubicBezTo>
                      <a:cubicBezTo>
                        <a:pt x="2735" y="6676"/>
                        <a:pt x="2328" y="8930"/>
                        <a:pt x="2328" y="8930"/>
                      </a:cubicBezTo>
                      <a:lnTo>
                        <a:pt x="6778" y="9061"/>
                      </a:lnTo>
                      <a:cubicBezTo>
                        <a:pt x="6778" y="9061"/>
                        <a:pt x="6313" y="6400"/>
                        <a:pt x="6182" y="5934"/>
                      </a:cubicBezTo>
                      <a:cubicBezTo>
                        <a:pt x="6080" y="5614"/>
                        <a:pt x="6138" y="4378"/>
                        <a:pt x="6182" y="3549"/>
                      </a:cubicBezTo>
                      <a:lnTo>
                        <a:pt x="6837" y="844"/>
                      </a:lnTo>
                      <a:lnTo>
                        <a:pt x="5237" y="0"/>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6174133" y="3343439"/>
                  <a:ext cx="101661" cy="21799"/>
                </a:xfrm>
                <a:custGeom>
                  <a:rect b="b" l="l" r="r" t="t"/>
                  <a:pathLst>
                    <a:path extrusionOk="0" h="312" w="1455">
                      <a:moveTo>
                        <a:pt x="1433" y="0"/>
                      </a:moveTo>
                      <a:cubicBezTo>
                        <a:pt x="1356" y="0"/>
                        <a:pt x="1073" y="66"/>
                        <a:pt x="727" y="152"/>
                      </a:cubicBezTo>
                      <a:cubicBezTo>
                        <a:pt x="335" y="254"/>
                        <a:pt x="0" y="312"/>
                        <a:pt x="0" y="312"/>
                      </a:cubicBezTo>
                      <a:cubicBezTo>
                        <a:pt x="73" y="312"/>
                        <a:pt x="146" y="312"/>
                        <a:pt x="218" y="297"/>
                      </a:cubicBezTo>
                      <a:cubicBezTo>
                        <a:pt x="349" y="283"/>
                        <a:pt x="538" y="254"/>
                        <a:pt x="756" y="210"/>
                      </a:cubicBezTo>
                      <a:cubicBezTo>
                        <a:pt x="946" y="167"/>
                        <a:pt x="1135" y="108"/>
                        <a:pt x="1266" y="79"/>
                      </a:cubicBezTo>
                      <a:cubicBezTo>
                        <a:pt x="1338" y="50"/>
                        <a:pt x="1411" y="36"/>
                        <a:pt x="1455" y="7"/>
                      </a:cubicBezTo>
                      <a:cubicBezTo>
                        <a:pt x="1455" y="2"/>
                        <a:pt x="1447" y="0"/>
                        <a:pt x="1433"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6218850" y="3355037"/>
                  <a:ext cx="19354" cy="958337"/>
                </a:xfrm>
                <a:custGeom>
                  <a:rect b="b" l="l" r="r" t="t"/>
                  <a:pathLst>
                    <a:path extrusionOk="0" h="13716" w="277">
                      <a:moveTo>
                        <a:pt x="262" y="1"/>
                      </a:moveTo>
                      <a:cubicBezTo>
                        <a:pt x="233" y="1"/>
                        <a:pt x="175" y="3069"/>
                        <a:pt x="116" y="6851"/>
                      </a:cubicBezTo>
                      <a:cubicBezTo>
                        <a:pt x="44" y="10632"/>
                        <a:pt x="0" y="13716"/>
                        <a:pt x="15" y="13716"/>
                      </a:cubicBezTo>
                      <a:cubicBezTo>
                        <a:pt x="44" y="13716"/>
                        <a:pt x="87" y="10632"/>
                        <a:pt x="160" y="6851"/>
                      </a:cubicBezTo>
                      <a:cubicBezTo>
                        <a:pt x="218" y="3069"/>
                        <a:pt x="276" y="1"/>
                        <a:pt x="262"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5902761" y="2709793"/>
                  <a:ext cx="486854" cy="1644251"/>
                </a:xfrm>
                <a:custGeom>
                  <a:rect b="b" l="l" r="r" t="t"/>
                  <a:pathLst>
                    <a:path extrusionOk="0" h="23533" w="6968">
                      <a:moveTo>
                        <a:pt x="5266" y="0"/>
                      </a:moveTo>
                      <a:cubicBezTo>
                        <a:pt x="5266" y="0"/>
                        <a:pt x="5234" y="19"/>
                        <a:pt x="5083" y="19"/>
                      </a:cubicBezTo>
                      <a:cubicBezTo>
                        <a:pt x="5007" y="19"/>
                        <a:pt x="4902" y="15"/>
                        <a:pt x="4757" y="0"/>
                      </a:cubicBezTo>
                      <a:lnTo>
                        <a:pt x="4757" y="0"/>
                      </a:lnTo>
                      <a:lnTo>
                        <a:pt x="4902" y="4552"/>
                      </a:lnTo>
                      <a:lnTo>
                        <a:pt x="4422" y="4552"/>
                      </a:lnTo>
                      <a:lnTo>
                        <a:pt x="3288" y="146"/>
                      </a:lnTo>
                      <a:lnTo>
                        <a:pt x="2779" y="102"/>
                      </a:lnTo>
                      <a:lnTo>
                        <a:pt x="4073" y="4567"/>
                      </a:lnTo>
                      <a:lnTo>
                        <a:pt x="3157" y="6850"/>
                      </a:lnTo>
                      <a:lnTo>
                        <a:pt x="2255" y="6836"/>
                      </a:lnTo>
                      <a:lnTo>
                        <a:pt x="1" y="14239"/>
                      </a:lnTo>
                      <a:lnTo>
                        <a:pt x="699" y="23503"/>
                      </a:lnTo>
                      <a:lnTo>
                        <a:pt x="3113" y="23532"/>
                      </a:lnTo>
                      <a:lnTo>
                        <a:pt x="2750" y="14544"/>
                      </a:lnTo>
                      <a:lnTo>
                        <a:pt x="4466" y="9294"/>
                      </a:lnTo>
                      <a:lnTo>
                        <a:pt x="4204" y="23343"/>
                      </a:lnTo>
                      <a:lnTo>
                        <a:pt x="6560" y="23387"/>
                      </a:lnTo>
                      <a:lnTo>
                        <a:pt x="6822" y="10166"/>
                      </a:lnTo>
                      <a:cubicBezTo>
                        <a:pt x="6851" y="9803"/>
                        <a:pt x="6968" y="8959"/>
                        <a:pt x="6924" y="8596"/>
                      </a:cubicBezTo>
                      <a:lnTo>
                        <a:pt x="6720" y="6952"/>
                      </a:lnTo>
                      <a:lnTo>
                        <a:pt x="6168" y="6923"/>
                      </a:lnTo>
                      <a:lnTo>
                        <a:pt x="5266" y="4552"/>
                      </a:lnTo>
                      <a:lnTo>
                        <a:pt x="5266" y="0"/>
                      </a:ln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6074500" y="3196364"/>
                  <a:ext cx="7197" cy="19494"/>
                </a:xfrm>
                <a:custGeom>
                  <a:rect b="b" l="l" r="r" t="t"/>
                  <a:pathLst>
                    <a:path extrusionOk="0" h="279" w="103">
                      <a:moveTo>
                        <a:pt x="81" y="1"/>
                      </a:moveTo>
                      <a:cubicBezTo>
                        <a:pt x="54" y="1"/>
                        <a:pt x="29" y="67"/>
                        <a:pt x="15" y="134"/>
                      </a:cubicBezTo>
                      <a:cubicBezTo>
                        <a:pt x="1" y="206"/>
                        <a:pt x="1" y="279"/>
                        <a:pt x="15" y="279"/>
                      </a:cubicBezTo>
                      <a:cubicBezTo>
                        <a:pt x="30" y="279"/>
                        <a:pt x="74" y="221"/>
                        <a:pt x="88" y="148"/>
                      </a:cubicBezTo>
                      <a:cubicBezTo>
                        <a:pt x="103" y="75"/>
                        <a:pt x="103" y="3"/>
                        <a:pt x="88" y="3"/>
                      </a:cubicBezTo>
                      <a:cubicBezTo>
                        <a:pt x="86" y="1"/>
                        <a:pt x="83" y="1"/>
                        <a:pt x="81"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6055216" y="3254425"/>
                  <a:ext cx="10201" cy="40734"/>
                </a:xfrm>
                <a:custGeom>
                  <a:rect b="b" l="l" r="r" t="t"/>
                  <a:pathLst>
                    <a:path extrusionOk="0" h="583" w="146">
                      <a:moveTo>
                        <a:pt x="146" y="1"/>
                      </a:moveTo>
                      <a:lnTo>
                        <a:pt x="146" y="1"/>
                      </a:lnTo>
                      <a:cubicBezTo>
                        <a:pt x="88" y="102"/>
                        <a:pt x="59" y="190"/>
                        <a:pt x="30" y="292"/>
                      </a:cubicBezTo>
                      <a:cubicBezTo>
                        <a:pt x="1" y="393"/>
                        <a:pt x="1" y="481"/>
                        <a:pt x="1" y="582"/>
                      </a:cubicBezTo>
                      <a:cubicBezTo>
                        <a:pt x="59" y="510"/>
                        <a:pt x="88" y="408"/>
                        <a:pt x="102" y="292"/>
                      </a:cubicBezTo>
                      <a:cubicBezTo>
                        <a:pt x="146" y="204"/>
                        <a:pt x="146" y="117"/>
                        <a:pt x="146"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6034884" y="3335753"/>
                  <a:ext cx="10271" cy="40664"/>
                </a:xfrm>
                <a:custGeom>
                  <a:rect b="b" l="l" r="r" t="t"/>
                  <a:pathLst>
                    <a:path extrusionOk="0" h="582" w="147">
                      <a:moveTo>
                        <a:pt x="146" y="0"/>
                      </a:moveTo>
                      <a:cubicBezTo>
                        <a:pt x="44" y="189"/>
                        <a:pt x="1" y="393"/>
                        <a:pt x="1" y="582"/>
                      </a:cubicBezTo>
                      <a:cubicBezTo>
                        <a:pt x="88" y="407"/>
                        <a:pt x="146" y="204"/>
                        <a:pt x="146"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6014552" y="3417011"/>
                  <a:ext cx="10271" cy="40734"/>
                </a:xfrm>
                <a:custGeom>
                  <a:rect b="b" l="l" r="r" t="t"/>
                  <a:pathLst>
                    <a:path extrusionOk="0" h="583" w="147">
                      <a:moveTo>
                        <a:pt x="146" y="1"/>
                      </a:moveTo>
                      <a:cubicBezTo>
                        <a:pt x="88" y="103"/>
                        <a:pt x="59" y="190"/>
                        <a:pt x="30" y="292"/>
                      </a:cubicBezTo>
                      <a:cubicBezTo>
                        <a:pt x="1" y="393"/>
                        <a:pt x="1" y="481"/>
                        <a:pt x="1" y="582"/>
                      </a:cubicBezTo>
                      <a:cubicBezTo>
                        <a:pt x="59" y="495"/>
                        <a:pt x="88" y="408"/>
                        <a:pt x="103" y="292"/>
                      </a:cubicBezTo>
                      <a:cubicBezTo>
                        <a:pt x="146" y="204"/>
                        <a:pt x="146" y="117"/>
                        <a:pt x="146"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5995268" y="3498339"/>
                  <a:ext cx="10201" cy="40664"/>
                </a:xfrm>
                <a:custGeom>
                  <a:rect b="b" l="l" r="r" t="t"/>
                  <a:pathLst>
                    <a:path extrusionOk="0" h="582" w="146">
                      <a:moveTo>
                        <a:pt x="146" y="0"/>
                      </a:moveTo>
                      <a:lnTo>
                        <a:pt x="146" y="0"/>
                      </a:lnTo>
                      <a:cubicBezTo>
                        <a:pt x="88" y="102"/>
                        <a:pt x="59" y="189"/>
                        <a:pt x="44" y="291"/>
                      </a:cubicBezTo>
                      <a:cubicBezTo>
                        <a:pt x="0" y="393"/>
                        <a:pt x="0" y="480"/>
                        <a:pt x="0" y="582"/>
                      </a:cubicBezTo>
                      <a:cubicBezTo>
                        <a:pt x="59" y="495"/>
                        <a:pt x="88" y="407"/>
                        <a:pt x="102" y="291"/>
                      </a:cubicBezTo>
                      <a:cubicBezTo>
                        <a:pt x="146" y="204"/>
                        <a:pt x="146" y="117"/>
                        <a:pt x="146"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5974936" y="3579597"/>
                  <a:ext cx="10201" cy="40734"/>
                </a:xfrm>
                <a:custGeom>
                  <a:rect b="b" l="l" r="r" t="t"/>
                  <a:pathLst>
                    <a:path extrusionOk="0" h="583" w="146">
                      <a:moveTo>
                        <a:pt x="131" y="1"/>
                      </a:moveTo>
                      <a:lnTo>
                        <a:pt x="131" y="1"/>
                      </a:lnTo>
                      <a:cubicBezTo>
                        <a:pt x="88" y="103"/>
                        <a:pt x="59" y="190"/>
                        <a:pt x="44" y="292"/>
                      </a:cubicBezTo>
                      <a:cubicBezTo>
                        <a:pt x="1" y="393"/>
                        <a:pt x="1" y="481"/>
                        <a:pt x="1" y="583"/>
                      </a:cubicBezTo>
                      <a:cubicBezTo>
                        <a:pt x="88" y="408"/>
                        <a:pt x="146" y="204"/>
                        <a:pt x="131"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5957678" y="3662952"/>
                  <a:ext cx="8175" cy="40734"/>
                </a:xfrm>
                <a:custGeom>
                  <a:rect b="b" l="l" r="r" t="t"/>
                  <a:pathLst>
                    <a:path extrusionOk="0" h="583" w="117">
                      <a:moveTo>
                        <a:pt x="117" y="0"/>
                      </a:moveTo>
                      <a:lnTo>
                        <a:pt x="117" y="0"/>
                      </a:lnTo>
                      <a:cubicBezTo>
                        <a:pt x="44" y="175"/>
                        <a:pt x="0" y="379"/>
                        <a:pt x="0" y="582"/>
                      </a:cubicBezTo>
                      <a:cubicBezTo>
                        <a:pt x="73" y="379"/>
                        <a:pt x="117" y="175"/>
                        <a:pt x="117"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5953626" y="3745258"/>
                  <a:ext cx="6149" cy="40734"/>
                </a:xfrm>
                <a:custGeom>
                  <a:rect b="b" l="l" r="r" t="t"/>
                  <a:pathLst>
                    <a:path extrusionOk="0" h="583" w="88">
                      <a:moveTo>
                        <a:pt x="29" y="0"/>
                      </a:moveTo>
                      <a:cubicBezTo>
                        <a:pt x="15" y="88"/>
                        <a:pt x="0" y="175"/>
                        <a:pt x="15" y="291"/>
                      </a:cubicBezTo>
                      <a:cubicBezTo>
                        <a:pt x="0" y="379"/>
                        <a:pt x="15" y="495"/>
                        <a:pt x="58" y="582"/>
                      </a:cubicBezTo>
                      <a:cubicBezTo>
                        <a:pt x="87" y="495"/>
                        <a:pt x="87" y="379"/>
                        <a:pt x="73" y="291"/>
                      </a:cubicBezTo>
                      <a:cubicBezTo>
                        <a:pt x="87" y="204"/>
                        <a:pt x="73" y="88"/>
                        <a:pt x="2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5957678" y="3828612"/>
                  <a:ext cx="6149" cy="40664"/>
                </a:xfrm>
                <a:custGeom>
                  <a:rect b="b" l="l" r="r" t="t"/>
                  <a:pathLst>
                    <a:path extrusionOk="0" h="582" w="88">
                      <a:moveTo>
                        <a:pt x="29" y="0"/>
                      </a:moveTo>
                      <a:cubicBezTo>
                        <a:pt x="15" y="102"/>
                        <a:pt x="0" y="189"/>
                        <a:pt x="15" y="291"/>
                      </a:cubicBezTo>
                      <a:cubicBezTo>
                        <a:pt x="0" y="393"/>
                        <a:pt x="15" y="495"/>
                        <a:pt x="44" y="582"/>
                      </a:cubicBezTo>
                      <a:cubicBezTo>
                        <a:pt x="88" y="495"/>
                        <a:pt x="88" y="393"/>
                        <a:pt x="58" y="291"/>
                      </a:cubicBezTo>
                      <a:cubicBezTo>
                        <a:pt x="88" y="204"/>
                        <a:pt x="58" y="102"/>
                        <a:pt x="2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5960682" y="3911896"/>
                  <a:ext cx="7197" cy="41712"/>
                </a:xfrm>
                <a:custGeom>
                  <a:rect b="b" l="l" r="r" t="t"/>
                  <a:pathLst>
                    <a:path extrusionOk="0" h="597" w="103">
                      <a:moveTo>
                        <a:pt x="45" y="1"/>
                      </a:moveTo>
                      <a:lnTo>
                        <a:pt x="45" y="1"/>
                      </a:lnTo>
                      <a:cubicBezTo>
                        <a:pt x="1" y="190"/>
                        <a:pt x="1" y="393"/>
                        <a:pt x="59" y="597"/>
                      </a:cubicBezTo>
                      <a:cubicBezTo>
                        <a:pt x="74" y="510"/>
                        <a:pt x="103" y="393"/>
                        <a:pt x="74" y="292"/>
                      </a:cubicBezTo>
                      <a:cubicBezTo>
                        <a:pt x="103" y="190"/>
                        <a:pt x="74" y="88"/>
                        <a:pt x="45"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5964805" y="3995251"/>
                  <a:ext cx="6149" cy="41712"/>
                </a:xfrm>
                <a:custGeom>
                  <a:rect b="b" l="l" r="r" t="t"/>
                  <a:pathLst>
                    <a:path extrusionOk="0" h="597" w="88">
                      <a:moveTo>
                        <a:pt x="44" y="0"/>
                      </a:moveTo>
                      <a:cubicBezTo>
                        <a:pt x="15" y="102"/>
                        <a:pt x="0" y="204"/>
                        <a:pt x="15" y="306"/>
                      </a:cubicBezTo>
                      <a:cubicBezTo>
                        <a:pt x="0" y="407"/>
                        <a:pt x="15" y="509"/>
                        <a:pt x="58" y="597"/>
                      </a:cubicBezTo>
                      <a:cubicBezTo>
                        <a:pt x="87" y="407"/>
                        <a:pt x="73" y="204"/>
                        <a:pt x="44"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5968857" y="4078535"/>
                  <a:ext cx="6149" cy="42760"/>
                </a:xfrm>
                <a:custGeom>
                  <a:rect b="b" l="l" r="r" t="t"/>
                  <a:pathLst>
                    <a:path extrusionOk="0" h="612" w="88">
                      <a:moveTo>
                        <a:pt x="29" y="1"/>
                      </a:moveTo>
                      <a:cubicBezTo>
                        <a:pt x="15" y="117"/>
                        <a:pt x="0" y="204"/>
                        <a:pt x="15" y="321"/>
                      </a:cubicBezTo>
                      <a:cubicBezTo>
                        <a:pt x="0" y="408"/>
                        <a:pt x="15" y="524"/>
                        <a:pt x="58" y="612"/>
                      </a:cubicBezTo>
                      <a:cubicBezTo>
                        <a:pt x="73" y="495"/>
                        <a:pt x="88" y="408"/>
                        <a:pt x="73" y="306"/>
                      </a:cubicBezTo>
                      <a:cubicBezTo>
                        <a:pt x="88" y="204"/>
                        <a:pt x="73" y="103"/>
                        <a:pt x="2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5970883" y="4161889"/>
                  <a:ext cx="6149" cy="41712"/>
                </a:xfrm>
                <a:custGeom>
                  <a:rect b="b" l="l" r="r" t="t"/>
                  <a:pathLst>
                    <a:path extrusionOk="0" h="597" w="88">
                      <a:moveTo>
                        <a:pt x="44" y="0"/>
                      </a:moveTo>
                      <a:cubicBezTo>
                        <a:pt x="29" y="102"/>
                        <a:pt x="0" y="204"/>
                        <a:pt x="29" y="306"/>
                      </a:cubicBezTo>
                      <a:cubicBezTo>
                        <a:pt x="0" y="393"/>
                        <a:pt x="29" y="510"/>
                        <a:pt x="59" y="597"/>
                      </a:cubicBezTo>
                      <a:cubicBezTo>
                        <a:pt x="88" y="422"/>
                        <a:pt x="88" y="204"/>
                        <a:pt x="44"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5974936" y="4245243"/>
                  <a:ext cx="6149" cy="42691"/>
                </a:xfrm>
                <a:custGeom>
                  <a:rect b="b" l="l" r="r" t="t"/>
                  <a:pathLst>
                    <a:path extrusionOk="0" h="611" w="88">
                      <a:moveTo>
                        <a:pt x="44" y="0"/>
                      </a:moveTo>
                      <a:lnTo>
                        <a:pt x="44" y="0"/>
                      </a:lnTo>
                      <a:cubicBezTo>
                        <a:pt x="1" y="204"/>
                        <a:pt x="1" y="407"/>
                        <a:pt x="59" y="611"/>
                      </a:cubicBezTo>
                      <a:cubicBezTo>
                        <a:pt x="88" y="509"/>
                        <a:pt x="88" y="407"/>
                        <a:pt x="73" y="291"/>
                      </a:cubicBezTo>
                      <a:cubicBezTo>
                        <a:pt x="88" y="204"/>
                        <a:pt x="73" y="102"/>
                        <a:pt x="44"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6228981" y="4292964"/>
                  <a:ext cx="5170" cy="19354"/>
                </a:xfrm>
                <a:custGeom>
                  <a:rect b="b" l="l" r="r" t="t"/>
                  <a:pathLst>
                    <a:path extrusionOk="0" h="277" w="74">
                      <a:moveTo>
                        <a:pt x="30" y="1"/>
                      </a:moveTo>
                      <a:cubicBezTo>
                        <a:pt x="15" y="1"/>
                        <a:pt x="1" y="44"/>
                        <a:pt x="1" y="146"/>
                      </a:cubicBezTo>
                      <a:cubicBezTo>
                        <a:pt x="1" y="204"/>
                        <a:pt x="1" y="277"/>
                        <a:pt x="15" y="277"/>
                      </a:cubicBezTo>
                      <a:cubicBezTo>
                        <a:pt x="30" y="277"/>
                        <a:pt x="59" y="204"/>
                        <a:pt x="59" y="146"/>
                      </a:cubicBezTo>
                      <a:cubicBezTo>
                        <a:pt x="73" y="73"/>
                        <a:pt x="59" y="1"/>
                        <a:pt x="30"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6230029" y="4212684"/>
                  <a:ext cx="7127" cy="40734"/>
                </a:xfrm>
                <a:custGeom>
                  <a:rect b="b" l="l" r="r" t="t"/>
                  <a:pathLst>
                    <a:path extrusionOk="0" h="583" w="102">
                      <a:moveTo>
                        <a:pt x="58" y="1"/>
                      </a:moveTo>
                      <a:cubicBezTo>
                        <a:pt x="15" y="88"/>
                        <a:pt x="15" y="175"/>
                        <a:pt x="15" y="292"/>
                      </a:cubicBezTo>
                      <a:cubicBezTo>
                        <a:pt x="0" y="379"/>
                        <a:pt x="15" y="495"/>
                        <a:pt x="44" y="582"/>
                      </a:cubicBezTo>
                      <a:cubicBezTo>
                        <a:pt x="73" y="495"/>
                        <a:pt x="73" y="379"/>
                        <a:pt x="73" y="292"/>
                      </a:cubicBezTo>
                      <a:cubicBezTo>
                        <a:pt x="102" y="204"/>
                        <a:pt x="73" y="88"/>
                        <a:pt x="58"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6233033" y="4132404"/>
                  <a:ext cx="6149" cy="40734"/>
                </a:xfrm>
                <a:custGeom>
                  <a:rect b="b" l="l" r="r" t="t"/>
                  <a:pathLst>
                    <a:path extrusionOk="0" h="583" w="88">
                      <a:moveTo>
                        <a:pt x="59" y="1"/>
                      </a:moveTo>
                      <a:cubicBezTo>
                        <a:pt x="15" y="88"/>
                        <a:pt x="15" y="190"/>
                        <a:pt x="15" y="292"/>
                      </a:cubicBezTo>
                      <a:cubicBezTo>
                        <a:pt x="1" y="408"/>
                        <a:pt x="15" y="495"/>
                        <a:pt x="30" y="582"/>
                      </a:cubicBezTo>
                      <a:cubicBezTo>
                        <a:pt x="73" y="495"/>
                        <a:pt x="73" y="379"/>
                        <a:pt x="73" y="292"/>
                      </a:cubicBezTo>
                      <a:cubicBezTo>
                        <a:pt x="88" y="204"/>
                        <a:pt x="73" y="88"/>
                        <a:pt x="5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6235059" y="4052124"/>
                  <a:ext cx="7197" cy="40734"/>
                </a:xfrm>
                <a:custGeom>
                  <a:rect b="b" l="l" r="r" t="t"/>
                  <a:pathLst>
                    <a:path extrusionOk="0" h="583" w="103">
                      <a:moveTo>
                        <a:pt x="59" y="1"/>
                      </a:moveTo>
                      <a:cubicBezTo>
                        <a:pt x="44" y="103"/>
                        <a:pt x="30" y="190"/>
                        <a:pt x="30" y="292"/>
                      </a:cubicBezTo>
                      <a:cubicBezTo>
                        <a:pt x="1" y="393"/>
                        <a:pt x="30" y="495"/>
                        <a:pt x="44" y="582"/>
                      </a:cubicBezTo>
                      <a:cubicBezTo>
                        <a:pt x="103" y="393"/>
                        <a:pt x="103" y="190"/>
                        <a:pt x="5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6238134" y="3970866"/>
                  <a:ext cx="6149" cy="40664"/>
                </a:xfrm>
                <a:custGeom>
                  <a:rect b="b" l="l" r="r" t="t"/>
                  <a:pathLst>
                    <a:path extrusionOk="0" h="582" w="88">
                      <a:moveTo>
                        <a:pt x="59" y="0"/>
                      </a:moveTo>
                      <a:cubicBezTo>
                        <a:pt x="15" y="117"/>
                        <a:pt x="15" y="204"/>
                        <a:pt x="15" y="291"/>
                      </a:cubicBezTo>
                      <a:cubicBezTo>
                        <a:pt x="0" y="393"/>
                        <a:pt x="0" y="495"/>
                        <a:pt x="30" y="582"/>
                      </a:cubicBezTo>
                      <a:cubicBezTo>
                        <a:pt x="73" y="495"/>
                        <a:pt x="73" y="393"/>
                        <a:pt x="73" y="291"/>
                      </a:cubicBezTo>
                      <a:cubicBezTo>
                        <a:pt x="88" y="204"/>
                        <a:pt x="88" y="102"/>
                        <a:pt x="5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6240160" y="3891564"/>
                  <a:ext cx="7197" cy="40734"/>
                </a:xfrm>
                <a:custGeom>
                  <a:rect b="b" l="l" r="r" t="t"/>
                  <a:pathLst>
                    <a:path extrusionOk="0" h="583" w="103">
                      <a:moveTo>
                        <a:pt x="59" y="1"/>
                      </a:moveTo>
                      <a:cubicBezTo>
                        <a:pt x="30" y="88"/>
                        <a:pt x="1" y="190"/>
                        <a:pt x="15" y="292"/>
                      </a:cubicBezTo>
                      <a:cubicBezTo>
                        <a:pt x="1" y="379"/>
                        <a:pt x="1" y="481"/>
                        <a:pt x="44" y="583"/>
                      </a:cubicBezTo>
                      <a:cubicBezTo>
                        <a:pt x="73" y="481"/>
                        <a:pt x="73" y="379"/>
                        <a:pt x="73" y="292"/>
                      </a:cubicBezTo>
                      <a:cubicBezTo>
                        <a:pt x="102" y="190"/>
                        <a:pt x="102" y="88"/>
                        <a:pt x="5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6243234" y="3811284"/>
                  <a:ext cx="6149" cy="40734"/>
                </a:xfrm>
                <a:custGeom>
                  <a:rect b="b" l="l" r="r" t="t"/>
                  <a:pathLst>
                    <a:path extrusionOk="0" h="583" w="88">
                      <a:moveTo>
                        <a:pt x="58" y="1"/>
                      </a:moveTo>
                      <a:cubicBezTo>
                        <a:pt x="0" y="204"/>
                        <a:pt x="0" y="379"/>
                        <a:pt x="29" y="583"/>
                      </a:cubicBezTo>
                      <a:cubicBezTo>
                        <a:pt x="73" y="495"/>
                        <a:pt x="73" y="379"/>
                        <a:pt x="73" y="292"/>
                      </a:cubicBezTo>
                      <a:cubicBezTo>
                        <a:pt x="87" y="204"/>
                        <a:pt x="87" y="88"/>
                        <a:pt x="58"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6245260" y="3731005"/>
                  <a:ext cx="5101" cy="40734"/>
                </a:xfrm>
                <a:custGeom>
                  <a:rect b="b" l="l" r="r" t="t"/>
                  <a:pathLst>
                    <a:path extrusionOk="0" h="583" w="73">
                      <a:moveTo>
                        <a:pt x="44" y="1"/>
                      </a:moveTo>
                      <a:cubicBezTo>
                        <a:pt x="0" y="204"/>
                        <a:pt x="0" y="379"/>
                        <a:pt x="29" y="583"/>
                      </a:cubicBezTo>
                      <a:cubicBezTo>
                        <a:pt x="58" y="495"/>
                        <a:pt x="58" y="379"/>
                        <a:pt x="58" y="292"/>
                      </a:cubicBezTo>
                      <a:cubicBezTo>
                        <a:pt x="73" y="204"/>
                        <a:pt x="73" y="88"/>
                        <a:pt x="44"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6246239" y="3650725"/>
                  <a:ext cx="7197" cy="40734"/>
                </a:xfrm>
                <a:custGeom>
                  <a:rect b="b" l="l" r="r" t="t"/>
                  <a:pathLst>
                    <a:path extrusionOk="0" h="583" w="103">
                      <a:moveTo>
                        <a:pt x="59" y="1"/>
                      </a:moveTo>
                      <a:cubicBezTo>
                        <a:pt x="30" y="103"/>
                        <a:pt x="15" y="204"/>
                        <a:pt x="30" y="292"/>
                      </a:cubicBezTo>
                      <a:cubicBezTo>
                        <a:pt x="1" y="394"/>
                        <a:pt x="1" y="495"/>
                        <a:pt x="44" y="583"/>
                      </a:cubicBezTo>
                      <a:cubicBezTo>
                        <a:pt x="74" y="495"/>
                        <a:pt x="74" y="394"/>
                        <a:pt x="74" y="292"/>
                      </a:cubicBezTo>
                      <a:cubicBezTo>
                        <a:pt x="103" y="190"/>
                        <a:pt x="103" y="103"/>
                        <a:pt x="59"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6249313" y="3571493"/>
                  <a:ext cx="6149" cy="40734"/>
                </a:xfrm>
                <a:custGeom>
                  <a:rect b="b" l="l" r="r" t="t"/>
                  <a:pathLst>
                    <a:path extrusionOk="0" h="583" w="88">
                      <a:moveTo>
                        <a:pt x="59" y="0"/>
                      </a:moveTo>
                      <a:lnTo>
                        <a:pt x="59" y="0"/>
                      </a:lnTo>
                      <a:cubicBezTo>
                        <a:pt x="15" y="88"/>
                        <a:pt x="0" y="189"/>
                        <a:pt x="15" y="291"/>
                      </a:cubicBezTo>
                      <a:cubicBezTo>
                        <a:pt x="0" y="379"/>
                        <a:pt x="15" y="480"/>
                        <a:pt x="44" y="582"/>
                      </a:cubicBezTo>
                      <a:cubicBezTo>
                        <a:pt x="88" y="379"/>
                        <a:pt x="88" y="175"/>
                        <a:pt x="5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6251339" y="3491213"/>
                  <a:ext cx="7197" cy="40734"/>
                </a:xfrm>
                <a:custGeom>
                  <a:rect b="b" l="l" r="r" t="t"/>
                  <a:pathLst>
                    <a:path extrusionOk="0" h="583" w="103">
                      <a:moveTo>
                        <a:pt x="59" y="0"/>
                      </a:moveTo>
                      <a:cubicBezTo>
                        <a:pt x="30" y="88"/>
                        <a:pt x="15" y="204"/>
                        <a:pt x="30" y="291"/>
                      </a:cubicBezTo>
                      <a:cubicBezTo>
                        <a:pt x="1" y="379"/>
                        <a:pt x="30" y="495"/>
                        <a:pt x="44" y="582"/>
                      </a:cubicBezTo>
                      <a:cubicBezTo>
                        <a:pt x="73" y="495"/>
                        <a:pt x="73" y="379"/>
                        <a:pt x="73" y="291"/>
                      </a:cubicBezTo>
                      <a:cubicBezTo>
                        <a:pt x="102" y="204"/>
                        <a:pt x="102" y="88"/>
                        <a:pt x="59"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6254413" y="3410933"/>
                  <a:ext cx="6149" cy="40734"/>
                </a:xfrm>
                <a:custGeom>
                  <a:rect b="b" l="l" r="r" t="t"/>
                  <a:pathLst>
                    <a:path extrusionOk="0" h="583" w="88">
                      <a:moveTo>
                        <a:pt x="58" y="0"/>
                      </a:moveTo>
                      <a:cubicBezTo>
                        <a:pt x="15" y="88"/>
                        <a:pt x="15" y="204"/>
                        <a:pt x="15" y="291"/>
                      </a:cubicBezTo>
                      <a:cubicBezTo>
                        <a:pt x="0" y="408"/>
                        <a:pt x="0" y="495"/>
                        <a:pt x="29" y="582"/>
                      </a:cubicBezTo>
                      <a:cubicBezTo>
                        <a:pt x="73" y="495"/>
                        <a:pt x="73" y="379"/>
                        <a:pt x="73" y="291"/>
                      </a:cubicBezTo>
                      <a:cubicBezTo>
                        <a:pt x="87" y="204"/>
                        <a:pt x="73" y="88"/>
                        <a:pt x="58"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6256439" y="3349937"/>
                  <a:ext cx="7197" cy="20402"/>
                </a:xfrm>
                <a:custGeom>
                  <a:rect b="b" l="l" r="r" t="t"/>
                  <a:pathLst>
                    <a:path extrusionOk="0" h="292" w="103">
                      <a:moveTo>
                        <a:pt x="58" y="1"/>
                      </a:moveTo>
                      <a:cubicBezTo>
                        <a:pt x="44" y="1"/>
                        <a:pt x="29" y="74"/>
                        <a:pt x="29" y="146"/>
                      </a:cubicBezTo>
                      <a:cubicBezTo>
                        <a:pt x="0" y="219"/>
                        <a:pt x="29" y="292"/>
                        <a:pt x="44" y="292"/>
                      </a:cubicBezTo>
                      <a:cubicBezTo>
                        <a:pt x="58" y="292"/>
                        <a:pt x="88" y="219"/>
                        <a:pt x="88" y="146"/>
                      </a:cubicBezTo>
                      <a:cubicBezTo>
                        <a:pt x="102" y="74"/>
                        <a:pt x="88" y="1"/>
                        <a:pt x="58"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6193417" y="4308196"/>
                  <a:ext cx="173837" cy="35634"/>
                </a:xfrm>
                <a:custGeom>
                  <a:rect b="b" l="l" r="r" t="t"/>
                  <a:pathLst>
                    <a:path extrusionOk="0" h="510" w="2488">
                      <a:moveTo>
                        <a:pt x="1" y="1"/>
                      </a:moveTo>
                      <a:lnTo>
                        <a:pt x="59" y="510"/>
                      </a:lnTo>
                      <a:lnTo>
                        <a:pt x="2488" y="510"/>
                      </a:lnTo>
                      <a:lnTo>
                        <a:pt x="2488" y="1"/>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5947477" y="4316370"/>
                  <a:ext cx="173837" cy="35634"/>
                </a:xfrm>
                <a:custGeom>
                  <a:rect b="b" l="l" r="r" t="t"/>
                  <a:pathLst>
                    <a:path extrusionOk="0" h="510" w="2488">
                      <a:moveTo>
                        <a:pt x="1" y="0"/>
                      </a:moveTo>
                      <a:lnTo>
                        <a:pt x="44" y="509"/>
                      </a:lnTo>
                      <a:lnTo>
                        <a:pt x="2488" y="509"/>
                      </a:lnTo>
                      <a:lnTo>
                        <a:pt x="2488" y="0"/>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6023705" y="3723528"/>
                  <a:ext cx="71198" cy="5520"/>
                </a:xfrm>
                <a:custGeom>
                  <a:rect b="b" l="l" r="r" t="t"/>
                  <a:pathLst>
                    <a:path extrusionOk="0" h="79" w="1019">
                      <a:moveTo>
                        <a:pt x="270" y="0"/>
                      </a:moveTo>
                      <a:cubicBezTo>
                        <a:pt x="177" y="0"/>
                        <a:pt x="89" y="11"/>
                        <a:pt x="1" y="35"/>
                      </a:cubicBezTo>
                      <a:cubicBezTo>
                        <a:pt x="161" y="79"/>
                        <a:pt x="335" y="79"/>
                        <a:pt x="510" y="79"/>
                      </a:cubicBezTo>
                      <a:cubicBezTo>
                        <a:pt x="684" y="79"/>
                        <a:pt x="844" y="79"/>
                        <a:pt x="1019" y="35"/>
                      </a:cubicBezTo>
                      <a:cubicBezTo>
                        <a:pt x="917" y="18"/>
                        <a:pt x="814" y="11"/>
                        <a:pt x="715" y="11"/>
                      </a:cubicBezTo>
                      <a:cubicBezTo>
                        <a:pt x="645" y="11"/>
                        <a:pt x="576" y="15"/>
                        <a:pt x="510" y="21"/>
                      </a:cubicBezTo>
                      <a:cubicBezTo>
                        <a:pt x="425" y="7"/>
                        <a:pt x="346" y="0"/>
                        <a:pt x="270"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033905" y="3724926"/>
                  <a:ext cx="63023" cy="20402"/>
                </a:xfrm>
                <a:custGeom>
                  <a:rect b="b" l="l" r="r" t="t"/>
                  <a:pathLst>
                    <a:path extrusionOk="0" h="292" w="902">
                      <a:moveTo>
                        <a:pt x="902" y="1"/>
                      </a:moveTo>
                      <a:lnTo>
                        <a:pt x="902" y="1"/>
                      </a:lnTo>
                      <a:cubicBezTo>
                        <a:pt x="756" y="30"/>
                        <a:pt x="596" y="73"/>
                        <a:pt x="436" y="131"/>
                      </a:cubicBezTo>
                      <a:cubicBezTo>
                        <a:pt x="276" y="161"/>
                        <a:pt x="146" y="219"/>
                        <a:pt x="0" y="291"/>
                      </a:cubicBezTo>
                      <a:cubicBezTo>
                        <a:pt x="320" y="248"/>
                        <a:pt x="625" y="146"/>
                        <a:pt x="902"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6290955" y="3256451"/>
                  <a:ext cx="66167" cy="69171"/>
                </a:xfrm>
                <a:custGeom>
                  <a:rect b="b" l="l" r="r" t="t"/>
                  <a:pathLst>
                    <a:path extrusionOk="0" h="990" w="947">
                      <a:moveTo>
                        <a:pt x="932" y="1"/>
                      </a:moveTo>
                      <a:cubicBezTo>
                        <a:pt x="686" y="1"/>
                        <a:pt x="465" y="14"/>
                        <a:pt x="319" y="15"/>
                      </a:cubicBezTo>
                      <a:lnTo>
                        <a:pt x="319" y="15"/>
                      </a:lnTo>
                      <a:cubicBezTo>
                        <a:pt x="288" y="12"/>
                        <a:pt x="259" y="11"/>
                        <a:pt x="232" y="11"/>
                      </a:cubicBezTo>
                      <a:cubicBezTo>
                        <a:pt x="124" y="11"/>
                        <a:pt x="59" y="30"/>
                        <a:pt x="59" y="30"/>
                      </a:cubicBezTo>
                      <a:cubicBezTo>
                        <a:pt x="132" y="15"/>
                        <a:pt x="204" y="15"/>
                        <a:pt x="292" y="15"/>
                      </a:cubicBezTo>
                      <a:cubicBezTo>
                        <a:pt x="300" y="15"/>
                        <a:pt x="310" y="15"/>
                        <a:pt x="319" y="15"/>
                      </a:cubicBezTo>
                      <a:lnTo>
                        <a:pt x="319" y="15"/>
                      </a:lnTo>
                      <a:cubicBezTo>
                        <a:pt x="320" y="15"/>
                        <a:pt x="320" y="15"/>
                        <a:pt x="321" y="15"/>
                      </a:cubicBezTo>
                      <a:cubicBezTo>
                        <a:pt x="460" y="29"/>
                        <a:pt x="667" y="30"/>
                        <a:pt x="902" y="30"/>
                      </a:cubicBezTo>
                      <a:lnTo>
                        <a:pt x="902" y="30"/>
                      </a:lnTo>
                      <a:lnTo>
                        <a:pt x="902" y="623"/>
                      </a:lnTo>
                      <a:lnTo>
                        <a:pt x="902" y="623"/>
                      </a:lnTo>
                      <a:lnTo>
                        <a:pt x="844" y="670"/>
                      </a:lnTo>
                      <a:lnTo>
                        <a:pt x="494" y="894"/>
                      </a:lnTo>
                      <a:lnTo>
                        <a:pt x="88" y="678"/>
                      </a:lnTo>
                      <a:lnTo>
                        <a:pt x="88" y="678"/>
                      </a:lnTo>
                      <a:cubicBezTo>
                        <a:pt x="88" y="477"/>
                        <a:pt x="73" y="334"/>
                        <a:pt x="73" y="219"/>
                      </a:cubicBezTo>
                      <a:cubicBezTo>
                        <a:pt x="73" y="161"/>
                        <a:pt x="59" y="88"/>
                        <a:pt x="59" y="30"/>
                      </a:cubicBezTo>
                      <a:cubicBezTo>
                        <a:pt x="44" y="88"/>
                        <a:pt x="44" y="146"/>
                        <a:pt x="15" y="248"/>
                      </a:cubicBezTo>
                      <a:cubicBezTo>
                        <a:pt x="1" y="364"/>
                        <a:pt x="1" y="524"/>
                        <a:pt x="1" y="728"/>
                      </a:cubicBezTo>
                      <a:lnTo>
                        <a:pt x="1" y="742"/>
                      </a:lnTo>
                      <a:lnTo>
                        <a:pt x="15" y="742"/>
                      </a:lnTo>
                      <a:lnTo>
                        <a:pt x="466" y="990"/>
                      </a:lnTo>
                      <a:lnTo>
                        <a:pt x="481" y="990"/>
                      </a:lnTo>
                      <a:lnTo>
                        <a:pt x="495" y="975"/>
                      </a:lnTo>
                      <a:lnTo>
                        <a:pt x="859" y="742"/>
                      </a:lnTo>
                      <a:lnTo>
                        <a:pt x="932" y="684"/>
                      </a:lnTo>
                      <a:lnTo>
                        <a:pt x="946" y="670"/>
                      </a:lnTo>
                      <a:lnTo>
                        <a:pt x="946" y="655"/>
                      </a:lnTo>
                      <a:lnTo>
                        <a:pt x="946" y="30"/>
                      </a:lnTo>
                      <a:lnTo>
                        <a:pt x="946" y="1"/>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6294029" y="3269307"/>
                  <a:ext cx="62045" cy="4891"/>
                </a:xfrm>
                <a:custGeom>
                  <a:rect b="b" l="l" r="r" t="t"/>
                  <a:pathLst>
                    <a:path extrusionOk="0" h="70" w="888">
                      <a:moveTo>
                        <a:pt x="320" y="0"/>
                      </a:moveTo>
                      <a:cubicBezTo>
                        <a:pt x="213" y="0"/>
                        <a:pt x="107" y="14"/>
                        <a:pt x="0" y="35"/>
                      </a:cubicBezTo>
                      <a:cubicBezTo>
                        <a:pt x="107" y="56"/>
                        <a:pt x="221" y="70"/>
                        <a:pt x="332" y="70"/>
                      </a:cubicBezTo>
                      <a:cubicBezTo>
                        <a:pt x="372" y="70"/>
                        <a:pt x="412" y="68"/>
                        <a:pt x="451" y="64"/>
                      </a:cubicBezTo>
                      <a:cubicBezTo>
                        <a:pt x="597" y="64"/>
                        <a:pt x="742" y="64"/>
                        <a:pt x="888" y="35"/>
                      </a:cubicBezTo>
                      <a:cubicBezTo>
                        <a:pt x="781" y="14"/>
                        <a:pt x="675" y="0"/>
                        <a:pt x="562" y="0"/>
                      </a:cubicBezTo>
                      <a:cubicBezTo>
                        <a:pt x="521" y="0"/>
                        <a:pt x="480" y="2"/>
                        <a:pt x="437" y="6"/>
                      </a:cubicBezTo>
                      <a:cubicBezTo>
                        <a:pt x="398" y="2"/>
                        <a:pt x="359" y="0"/>
                        <a:pt x="320"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6117190" y="3253447"/>
                  <a:ext cx="66167" cy="70149"/>
                </a:xfrm>
                <a:custGeom>
                  <a:rect b="b" l="l" r="r" t="t"/>
                  <a:pathLst>
                    <a:path extrusionOk="0" h="1004" w="947">
                      <a:moveTo>
                        <a:pt x="104" y="29"/>
                      </a:moveTo>
                      <a:cubicBezTo>
                        <a:pt x="75" y="30"/>
                        <a:pt x="59" y="32"/>
                        <a:pt x="59" y="44"/>
                      </a:cubicBezTo>
                      <a:cubicBezTo>
                        <a:pt x="74" y="38"/>
                        <a:pt x="89" y="33"/>
                        <a:pt x="104" y="29"/>
                      </a:cubicBezTo>
                      <a:close/>
                      <a:moveTo>
                        <a:pt x="932" y="0"/>
                      </a:moveTo>
                      <a:cubicBezTo>
                        <a:pt x="670" y="0"/>
                        <a:pt x="437" y="15"/>
                        <a:pt x="292" y="15"/>
                      </a:cubicBezTo>
                      <a:cubicBezTo>
                        <a:pt x="222" y="15"/>
                        <a:pt x="162" y="15"/>
                        <a:pt x="104" y="29"/>
                      </a:cubicBezTo>
                      <a:lnTo>
                        <a:pt x="104" y="29"/>
                      </a:lnTo>
                      <a:cubicBezTo>
                        <a:pt x="111" y="29"/>
                        <a:pt x="119" y="29"/>
                        <a:pt x="128" y="29"/>
                      </a:cubicBezTo>
                      <a:cubicBezTo>
                        <a:pt x="172" y="29"/>
                        <a:pt x="233" y="29"/>
                        <a:pt x="306" y="15"/>
                      </a:cubicBezTo>
                      <a:cubicBezTo>
                        <a:pt x="443" y="42"/>
                        <a:pt x="645" y="44"/>
                        <a:pt x="888" y="44"/>
                      </a:cubicBezTo>
                      <a:lnTo>
                        <a:pt x="888" y="44"/>
                      </a:lnTo>
                      <a:lnTo>
                        <a:pt x="888" y="640"/>
                      </a:lnTo>
                      <a:lnTo>
                        <a:pt x="917" y="626"/>
                      </a:lnTo>
                      <a:lnTo>
                        <a:pt x="917" y="626"/>
                      </a:lnTo>
                      <a:lnTo>
                        <a:pt x="844" y="669"/>
                      </a:lnTo>
                      <a:lnTo>
                        <a:pt x="494" y="893"/>
                      </a:lnTo>
                      <a:lnTo>
                        <a:pt x="88" y="677"/>
                      </a:lnTo>
                      <a:lnTo>
                        <a:pt x="88" y="677"/>
                      </a:lnTo>
                      <a:cubicBezTo>
                        <a:pt x="87" y="484"/>
                        <a:pt x="73" y="345"/>
                        <a:pt x="73" y="218"/>
                      </a:cubicBezTo>
                      <a:cubicBezTo>
                        <a:pt x="73" y="160"/>
                        <a:pt x="59" y="87"/>
                        <a:pt x="59" y="44"/>
                      </a:cubicBezTo>
                      <a:cubicBezTo>
                        <a:pt x="59" y="73"/>
                        <a:pt x="59" y="131"/>
                        <a:pt x="15" y="233"/>
                      </a:cubicBezTo>
                      <a:cubicBezTo>
                        <a:pt x="1" y="349"/>
                        <a:pt x="1" y="509"/>
                        <a:pt x="1" y="713"/>
                      </a:cubicBezTo>
                      <a:lnTo>
                        <a:pt x="1" y="727"/>
                      </a:lnTo>
                      <a:lnTo>
                        <a:pt x="15" y="727"/>
                      </a:lnTo>
                      <a:lnTo>
                        <a:pt x="452" y="975"/>
                      </a:lnTo>
                      <a:lnTo>
                        <a:pt x="481" y="1004"/>
                      </a:lnTo>
                      <a:lnTo>
                        <a:pt x="495" y="975"/>
                      </a:lnTo>
                      <a:lnTo>
                        <a:pt x="859" y="742"/>
                      </a:lnTo>
                      <a:lnTo>
                        <a:pt x="932" y="698"/>
                      </a:lnTo>
                      <a:lnTo>
                        <a:pt x="946" y="669"/>
                      </a:lnTo>
                      <a:lnTo>
                        <a:pt x="946" y="655"/>
                      </a:lnTo>
                      <a:lnTo>
                        <a:pt x="946" y="44"/>
                      </a:lnTo>
                      <a:lnTo>
                        <a:pt x="946" y="0"/>
                      </a:ln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6120264" y="3265744"/>
                  <a:ext cx="62045" cy="4821"/>
                </a:xfrm>
                <a:custGeom>
                  <a:rect b="b" l="l" r="r" t="t"/>
                  <a:pathLst>
                    <a:path extrusionOk="0" h="69" w="888">
                      <a:moveTo>
                        <a:pt x="292" y="1"/>
                      </a:moveTo>
                      <a:cubicBezTo>
                        <a:pt x="188" y="1"/>
                        <a:pt x="91" y="18"/>
                        <a:pt x="0" y="28"/>
                      </a:cubicBezTo>
                      <a:cubicBezTo>
                        <a:pt x="93" y="48"/>
                        <a:pt x="207" y="69"/>
                        <a:pt x="318" y="69"/>
                      </a:cubicBezTo>
                      <a:cubicBezTo>
                        <a:pt x="364" y="69"/>
                        <a:pt x="409" y="65"/>
                        <a:pt x="451" y="57"/>
                      </a:cubicBezTo>
                      <a:cubicBezTo>
                        <a:pt x="597" y="57"/>
                        <a:pt x="742" y="57"/>
                        <a:pt x="888" y="28"/>
                      </a:cubicBezTo>
                      <a:cubicBezTo>
                        <a:pt x="787" y="18"/>
                        <a:pt x="687" y="1"/>
                        <a:pt x="582" y="1"/>
                      </a:cubicBezTo>
                      <a:cubicBezTo>
                        <a:pt x="534" y="1"/>
                        <a:pt x="486" y="4"/>
                        <a:pt x="437" y="13"/>
                      </a:cubicBezTo>
                      <a:cubicBezTo>
                        <a:pt x="387" y="4"/>
                        <a:pt x="339" y="1"/>
                        <a:pt x="292"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6197470" y="3045096"/>
                  <a:ext cx="24454" cy="40734"/>
                </a:xfrm>
                <a:custGeom>
                  <a:rect b="b" l="l" r="r" t="t"/>
                  <a:pathLst>
                    <a:path extrusionOk="0" h="583" w="350">
                      <a:moveTo>
                        <a:pt x="233" y="1"/>
                      </a:moveTo>
                      <a:lnTo>
                        <a:pt x="233" y="15"/>
                      </a:lnTo>
                      <a:cubicBezTo>
                        <a:pt x="175" y="117"/>
                        <a:pt x="146" y="190"/>
                        <a:pt x="102" y="262"/>
                      </a:cubicBezTo>
                      <a:cubicBezTo>
                        <a:pt x="59" y="364"/>
                        <a:pt x="15" y="481"/>
                        <a:pt x="1" y="582"/>
                      </a:cubicBezTo>
                      <a:cubicBezTo>
                        <a:pt x="88" y="495"/>
                        <a:pt x="146" y="379"/>
                        <a:pt x="175" y="262"/>
                      </a:cubicBezTo>
                      <a:cubicBezTo>
                        <a:pt x="213" y="199"/>
                        <a:pt x="240" y="113"/>
                        <a:pt x="256" y="44"/>
                      </a:cubicBezTo>
                      <a:lnTo>
                        <a:pt x="256" y="44"/>
                      </a:lnTo>
                      <a:cubicBezTo>
                        <a:pt x="310" y="41"/>
                        <a:pt x="350" y="15"/>
                        <a:pt x="350" y="15"/>
                      </a:cubicBezTo>
                      <a:cubicBezTo>
                        <a:pt x="350" y="15"/>
                        <a:pt x="306" y="1"/>
                        <a:pt x="248"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6163932" y="3122302"/>
                  <a:ext cx="16350" cy="38708"/>
                </a:xfrm>
                <a:custGeom>
                  <a:rect b="b" l="l" r="r" t="t"/>
                  <a:pathLst>
                    <a:path extrusionOk="0" h="554" w="234">
                      <a:moveTo>
                        <a:pt x="233" y="1"/>
                      </a:moveTo>
                      <a:lnTo>
                        <a:pt x="233" y="1"/>
                      </a:lnTo>
                      <a:cubicBezTo>
                        <a:pt x="132" y="175"/>
                        <a:pt x="44" y="350"/>
                        <a:pt x="1" y="554"/>
                      </a:cubicBezTo>
                      <a:cubicBezTo>
                        <a:pt x="73" y="481"/>
                        <a:pt x="117" y="394"/>
                        <a:pt x="146" y="292"/>
                      </a:cubicBezTo>
                      <a:cubicBezTo>
                        <a:pt x="204" y="205"/>
                        <a:pt x="219" y="103"/>
                        <a:pt x="233"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6162954" y="3186722"/>
                  <a:ext cx="41712" cy="5101"/>
                </a:xfrm>
                <a:custGeom>
                  <a:rect b="b" l="l" r="r" t="t"/>
                  <a:pathLst>
                    <a:path extrusionOk="0" h="73" w="597">
                      <a:moveTo>
                        <a:pt x="172" y="0"/>
                      </a:moveTo>
                      <a:cubicBezTo>
                        <a:pt x="112" y="0"/>
                        <a:pt x="51" y="7"/>
                        <a:pt x="0" y="24"/>
                      </a:cubicBezTo>
                      <a:cubicBezTo>
                        <a:pt x="119" y="58"/>
                        <a:pt x="239" y="73"/>
                        <a:pt x="355" y="73"/>
                      </a:cubicBezTo>
                      <a:cubicBezTo>
                        <a:pt x="437" y="73"/>
                        <a:pt x="518" y="65"/>
                        <a:pt x="596" y="53"/>
                      </a:cubicBezTo>
                      <a:cubicBezTo>
                        <a:pt x="531" y="21"/>
                        <a:pt x="457" y="4"/>
                        <a:pt x="376" y="4"/>
                      </a:cubicBezTo>
                      <a:cubicBezTo>
                        <a:pt x="348" y="4"/>
                        <a:pt x="320" y="6"/>
                        <a:pt x="291" y="10"/>
                      </a:cubicBezTo>
                      <a:cubicBezTo>
                        <a:pt x="255" y="4"/>
                        <a:pt x="214" y="0"/>
                        <a:pt x="172"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6247287" y="3187770"/>
                  <a:ext cx="40734" cy="5450"/>
                </a:xfrm>
                <a:custGeom>
                  <a:rect b="b" l="l" r="r" t="t"/>
                  <a:pathLst>
                    <a:path extrusionOk="0" h="78" w="583">
                      <a:moveTo>
                        <a:pt x="180" y="1"/>
                      </a:moveTo>
                      <a:cubicBezTo>
                        <a:pt x="117" y="1"/>
                        <a:pt x="56" y="11"/>
                        <a:pt x="0" y="38"/>
                      </a:cubicBezTo>
                      <a:cubicBezTo>
                        <a:pt x="88" y="67"/>
                        <a:pt x="189" y="67"/>
                        <a:pt x="291" y="67"/>
                      </a:cubicBezTo>
                      <a:cubicBezTo>
                        <a:pt x="327" y="74"/>
                        <a:pt x="366" y="77"/>
                        <a:pt x="406" y="77"/>
                      </a:cubicBezTo>
                      <a:cubicBezTo>
                        <a:pt x="463" y="77"/>
                        <a:pt x="522" y="70"/>
                        <a:pt x="582" y="53"/>
                      </a:cubicBezTo>
                      <a:cubicBezTo>
                        <a:pt x="480" y="9"/>
                        <a:pt x="393" y="9"/>
                        <a:pt x="291" y="9"/>
                      </a:cubicBezTo>
                      <a:cubicBezTo>
                        <a:pt x="254" y="4"/>
                        <a:pt x="217" y="1"/>
                        <a:pt x="180" y="1"/>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6284876" y="3132503"/>
                  <a:ext cx="14323" cy="39686"/>
                </a:xfrm>
                <a:custGeom>
                  <a:rect b="b" l="l" r="r" t="t"/>
                  <a:pathLst>
                    <a:path extrusionOk="0" h="568" w="205">
                      <a:moveTo>
                        <a:pt x="0" y="0"/>
                      </a:moveTo>
                      <a:cubicBezTo>
                        <a:pt x="44" y="204"/>
                        <a:pt x="117" y="408"/>
                        <a:pt x="204" y="568"/>
                      </a:cubicBezTo>
                      <a:cubicBezTo>
                        <a:pt x="204" y="466"/>
                        <a:pt x="160" y="364"/>
                        <a:pt x="131" y="277"/>
                      </a:cubicBezTo>
                      <a:cubicBezTo>
                        <a:pt x="102" y="175"/>
                        <a:pt x="59" y="73"/>
                        <a:pt x="0"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6255391" y="3055297"/>
                  <a:ext cx="14323" cy="39686"/>
                </a:xfrm>
                <a:custGeom>
                  <a:rect b="b" l="l" r="r" t="t"/>
                  <a:pathLst>
                    <a:path extrusionOk="0" h="568" w="205">
                      <a:moveTo>
                        <a:pt x="1" y="0"/>
                      </a:moveTo>
                      <a:cubicBezTo>
                        <a:pt x="44" y="204"/>
                        <a:pt x="117" y="407"/>
                        <a:pt x="204" y="567"/>
                      </a:cubicBezTo>
                      <a:cubicBezTo>
                        <a:pt x="204" y="451"/>
                        <a:pt x="175" y="364"/>
                        <a:pt x="132" y="276"/>
                      </a:cubicBezTo>
                      <a:cubicBezTo>
                        <a:pt x="117" y="160"/>
                        <a:pt x="59" y="73"/>
                        <a:pt x="1"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6060316" y="2440377"/>
                  <a:ext cx="297786" cy="290450"/>
                </a:xfrm>
                <a:custGeom>
                  <a:rect b="b" l="l" r="r" t="t"/>
                  <a:pathLst>
                    <a:path extrusionOk="0" h="4157" w="4262">
                      <a:moveTo>
                        <a:pt x="1307" y="1"/>
                      </a:moveTo>
                      <a:cubicBezTo>
                        <a:pt x="1057" y="1"/>
                        <a:pt x="803" y="55"/>
                        <a:pt x="582" y="176"/>
                      </a:cubicBezTo>
                      <a:cubicBezTo>
                        <a:pt x="291" y="351"/>
                        <a:pt x="29" y="642"/>
                        <a:pt x="0" y="947"/>
                      </a:cubicBezTo>
                      <a:cubicBezTo>
                        <a:pt x="0" y="1005"/>
                        <a:pt x="0" y="1209"/>
                        <a:pt x="88" y="1253"/>
                      </a:cubicBezTo>
                      <a:cubicBezTo>
                        <a:pt x="129" y="1280"/>
                        <a:pt x="180" y="1295"/>
                        <a:pt x="231" y="1295"/>
                      </a:cubicBezTo>
                      <a:cubicBezTo>
                        <a:pt x="289" y="1295"/>
                        <a:pt x="347" y="1277"/>
                        <a:pt x="393" y="1238"/>
                      </a:cubicBezTo>
                      <a:lnTo>
                        <a:pt x="393" y="1238"/>
                      </a:lnTo>
                      <a:cubicBezTo>
                        <a:pt x="364" y="1369"/>
                        <a:pt x="437" y="1514"/>
                        <a:pt x="567" y="1529"/>
                      </a:cubicBezTo>
                      <a:cubicBezTo>
                        <a:pt x="590" y="1539"/>
                        <a:pt x="615" y="1544"/>
                        <a:pt x="639" y="1544"/>
                      </a:cubicBezTo>
                      <a:cubicBezTo>
                        <a:pt x="725" y="1544"/>
                        <a:pt x="813" y="1488"/>
                        <a:pt x="858" y="1398"/>
                      </a:cubicBezTo>
                      <a:cubicBezTo>
                        <a:pt x="858" y="1500"/>
                        <a:pt x="873" y="1573"/>
                        <a:pt x="902" y="1660"/>
                      </a:cubicBezTo>
                      <a:cubicBezTo>
                        <a:pt x="946" y="1733"/>
                        <a:pt x="1033" y="1791"/>
                        <a:pt x="1120" y="1791"/>
                      </a:cubicBezTo>
                      <a:cubicBezTo>
                        <a:pt x="1091" y="1834"/>
                        <a:pt x="1106" y="1907"/>
                        <a:pt x="1164" y="1951"/>
                      </a:cubicBezTo>
                      <a:cubicBezTo>
                        <a:pt x="1178" y="1951"/>
                        <a:pt x="1178" y="1965"/>
                        <a:pt x="1193" y="1965"/>
                      </a:cubicBezTo>
                      <a:cubicBezTo>
                        <a:pt x="1309" y="2009"/>
                        <a:pt x="1382" y="2053"/>
                        <a:pt x="1324" y="2271"/>
                      </a:cubicBezTo>
                      <a:cubicBezTo>
                        <a:pt x="1296" y="2395"/>
                        <a:pt x="1203" y="2519"/>
                        <a:pt x="1094" y="2519"/>
                      </a:cubicBezTo>
                      <a:cubicBezTo>
                        <a:pt x="1088" y="2519"/>
                        <a:pt x="1082" y="2519"/>
                        <a:pt x="1077" y="2518"/>
                      </a:cubicBezTo>
                      <a:cubicBezTo>
                        <a:pt x="975" y="2693"/>
                        <a:pt x="946" y="2896"/>
                        <a:pt x="960" y="3071"/>
                      </a:cubicBezTo>
                      <a:cubicBezTo>
                        <a:pt x="999" y="3251"/>
                        <a:pt x="1152" y="3398"/>
                        <a:pt x="1319" y="3398"/>
                      </a:cubicBezTo>
                      <a:cubicBezTo>
                        <a:pt x="1340" y="3398"/>
                        <a:pt x="1361" y="3396"/>
                        <a:pt x="1382" y="3391"/>
                      </a:cubicBezTo>
                      <a:cubicBezTo>
                        <a:pt x="1382" y="3565"/>
                        <a:pt x="1440" y="3754"/>
                        <a:pt x="1542" y="3871"/>
                      </a:cubicBezTo>
                      <a:cubicBezTo>
                        <a:pt x="1651" y="3992"/>
                        <a:pt x="1790" y="4052"/>
                        <a:pt x="1943" y="4052"/>
                      </a:cubicBezTo>
                      <a:cubicBezTo>
                        <a:pt x="1974" y="4052"/>
                        <a:pt x="2005" y="4050"/>
                        <a:pt x="2036" y="4045"/>
                      </a:cubicBezTo>
                      <a:cubicBezTo>
                        <a:pt x="2211" y="3987"/>
                        <a:pt x="2327" y="3827"/>
                        <a:pt x="2313" y="3638"/>
                      </a:cubicBezTo>
                      <a:lnTo>
                        <a:pt x="2313" y="3638"/>
                      </a:lnTo>
                      <a:cubicBezTo>
                        <a:pt x="2458" y="3827"/>
                        <a:pt x="2633" y="3972"/>
                        <a:pt x="2836" y="4074"/>
                      </a:cubicBezTo>
                      <a:cubicBezTo>
                        <a:pt x="2932" y="4122"/>
                        <a:pt x="3050" y="4157"/>
                        <a:pt x="3160" y="4157"/>
                      </a:cubicBezTo>
                      <a:cubicBezTo>
                        <a:pt x="3251" y="4157"/>
                        <a:pt x="3338" y="4133"/>
                        <a:pt x="3404" y="4074"/>
                      </a:cubicBezTo>
                      <a:cubicBezTo>
                        <a:pt x="3491" y="3987"/>
                        <a:pt x="3520" y="3871"/>
                        <a:pt x="3505" y="3754"/>
                      </a:cubicBezTo>
                      <a:cubicBezTo>
                        <a:pt x="3491" y="3638"/>
                        <a:pt x="3447" y="3507"/>
                        <a:pt x="3418" y="3405"/>
                      </a:cubicBezTo>
                      <a:lnTo>
                        <a:pt x="3418" y="3405"/>
                      </a:lnTo>
                      <a:cubicBezTo>
                        <a:pt x="3509" y="3504"/>
                        <a:pt x="3637" y="3557"/>
                        <a:pt x="3763" y="3557"/>
                      </a:cubicBezTo>
                      <a:cubicBezTo>
                        <a:pt x="3859" y="3557"/>
                        <a:pt x="3953" y="3526"/>
                        <a:pt x="4029" y="3463"/>
                      </a:cubicBezTo>
                      <a:cubicBezTo>
                        <a:pt x="4247" y="3274"/>
                        <a:pt x="4262" y="2983"/>
                        <a:pt x="4087" y="2809"/>
                      </a:cubicBezTo>
                      <a:cubicBezTo>
                        <a:pt x="3883" y="2605"/>
                        <a:pt x="3505" y="2620"/>
                        <a:pt x="3360" y="2387"/>
                      </a:cubicBezTo>
                      <a:cubicBezTo>
                        <a:pt x="3229" y="2198"/>
                        <a:pt x="3287" y="1980"/>
                        <a:pt x="3302" y="1762"/>
                      </a:cubicBezTo>
                      <a:cubicBezTo>
                        <a:pt x="3316" y="1587"/>
                        <a:pt x="3287" y="1384"/>
                        <a:pt x="3171" y="1238"/>
                      </a:cubicBezTo>
                      <a:cubicBezTo>
                        <a:pt x="3082" y="1099"/>
                        <a:pt x="2938" y="1014"/>
                        <a:pt x="2777" y="1014"/>
                      </a:cubicBezTo>
                      <a:cubicBezTo>
                        <a:pt x="2754" y="1014"/>
                        <a:pt x="2730" y="1016"/>
                        <a:pt x="2705" y="1020"/>
                      </a:cubicBezTo>
                      <a:cubicBezTo>
                        <a:pt x="2705" y="991"/>
                        <a:pt x="2705" y="962"/>
                        <a:pt x="2691" y="933"/>
                      </a:cubicBezTo>
                      <a:lnTo>
                        <a:pt x="2691" y="933"/>
                      </a:lnTo>
                      <a:cubicBezTo>
                        <a:pt x="2735" y="942"/>
                        <a:pt x="2777" y="947"/>
                        <a:pt x="2818" y="947"/>
                      </a:cubicBezTo>
                      <a:cubicBezTo>
                        <a:pt x="2901" y="947"/>
                        <a:pt x="2982" y="928"/>
                        <a:pt x="3069" y="889"/>
                      </a:cubicBezTo>
                      <a:cubicBezTo>
                        <a:pt x="3171" y="845"/>
                        <a:pt x="3287" y="744"/>
                        <a:pt x="3331" y="627"/>
                      </a:cubicBezTo>
                      <a:cubicBezTo>
                        <a:pt x="3360" y="526"/>
                        <a:pt x="3360" y="438"/>
                        <a:pt x="3331" y="351"/>
                      </a:cubicBezTo>
                      <a:cubicBezTo>
                        <a:pt x="3264" y="231"/>
                        <a:pt x="3137" y="160"/>
                        <a:pt x="3004" y="160"/>
                      </a:cubicBezTo>
                      <a:cubicBezTo>
                        <a:pt x="2992" y="160"/>
                        <a:pt x="2980" y="161"/>
                        <a:pt x="2967" y="162"/>
                      </a:cubicBezTo>
                      <a:cubicBezTo>
                        <a:pt x="2822" y="206"/>
                        <a:pt x="2691" y="293"/>
                        <a:pt x="2618" y="424"/>
                      </a:cubicBezTo>
                      <a:cubicBezTo>
                        <a:pt x="2575" y="482"/>
                        <a:pt x="2560" y="511"/>
                        <a:pt x="2545" y="569"/>
                      </a:cubicBezTo>
                      <a:cubicBezTo>
                        <a:pt x="2473" y="482"/>
                        <a:pt x="2400" y="380"/>
                        <a:pt x="2313" y="307"/>
                      </a:cubicBezTo>
                      <a:cubicBezTo>
                        <a:pt x="2080" y="147"/>
                        <a:pt x="1818" y="60"/>
                        <a:pt x="1542" y="16"/>
                      </a:cubicBezTo>
                      <a:cubicBezTo>
                        <a:pt x="1465" y="6"/>
                        <a:pt x="1386" y="1"/>
                        <a:pt x="1307" y="1"/>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6235479" y="2478805"/>
                  <a:ext cx="16978" cy="27040"/>
                </a:xfrm>
                <a:custGeom>
                  <a:rect b="b" l="l" r="r" t="t"/>
                  <a:pathLst>
                    <a:path extrusionOk="0" h="387" w="243">
                      <a:moveTo>
                        <a:pt x="62" y="0"/>
                      </a:moveTo>
                      <a:cubicBezTo>
                        <a:pt x="43" y="0"/>
                        <a:pt x="0" y="119"/>
                        <a:pt x="53" y="237"/>
                      </a:cubicBezTo>
                      <a:cubicBezTo>
                        <a:pt x="102" y="348"/>
                        <a:pt x="204" y="386"/>
                        <a:pt x="234" y="386"/>
                      </a:cubicBezTo>
                      <a:cubicBezTo>
                        <a:pt x="239" y="386"/>
                        <a:pt x="242" y="385"/>
                        <a:pt x="242" y="383"/>
                      </a:cubicBezTo>
                      <a:cubicBezTo>
                        <a:pt x="242" y="383"/>
                        <a:pt x="140" y="325"/>
                        <a:pt x="126" y="223"/>
                      </a:cubicBezTo>
                      <a:cubicBezTo>
                        <a:pt x="68" y="106"/>
                        <a:pt x="82" y="19"/>
                        <a:pt x="68" y="5"/>
                      </a:cubicBezTo>
                      <a:cubicBezTo>
                        <a:pt x="66" y="2"/>
                        <a:pt x="64" y="0"/>
                        <a:pt x="62"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19"/>
                <p:cNvGrpSpPr/>
                <p:nvPr/>
              </p:nvGrpSpPr>
              <p:grpSpPr>
                <a:xfrm rot="4313799">
                  <a:off x="3176917" y="4224994"/>
                  <a:ext cx="269659" cy="168059"/>
                  <a:chOff x="4055701" y="4638625"/>
                  <a:chExt cx="269687" cy="168076"/>
                </a:xfrm>
              </p:grpSpPr>
              <p:sp>
                <p:nvSpPr>
                  <p:cNvPr id="628" name="Google Shape;628;p19"/>
                  <p:cNvSpPr/>
                  <p:nvPr/>
                </p:nvSpPr>
                <p:spPr>
                  <a:xfrm>
                    <a:off x="4085175" y="4666402"/>
                    <a:ext cx="240213" cy="140299"/>
                  </a:xfrm>
                  <a:custGeom>
                    <a:rect b="b" l="l" r="r" t="t"/>
                    <a:pathLst>
                      <a:path extrusionOk="0" h="2008" w="3438">
                        <a:moveTo>
                          <a:pt x="1702" y="0"/>
                        </a:moveTo>
                        <a:lnTo>
                          <a:pt x="1" y="655"/>
                        </a:lnTo>
                        <a:lnTo>
                          <a:pt x="481" y="2007"/>
                        </a:lnTo>
                        <a:lnTo>
                          <a:pt x="597" y="1964"/>
                        </a:lnTo>
                        <a:cubicBezTo>
                          <a:pt x="1092" y="1818"/>
                          <a:pt x="3055" y="1164"/>
                          <a:pt x="3317" y="946"/>
                        </a:cubicBezTo>
                        <a:cubicBezTo>
                          <a:pt x="3438" y="856"/>
                          <a:pt x="3308" y="828"/>
                          <a:pt x="3092" y="828"/>
                        </a:cubicBezTo>
                        <a:cubicBezTo>
                          <a:pt x="2712" y="828"/>
                          <a:pt x="2066" y="917"/>
                          <a:pt x="2066" y="917"/>
                        </a:cubicBezTo>
                        <a:lnTo>
                          <a:pt x="1702"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4105507" y="4766245"/>
                    <a:ext cx="57014" cy="36402"/>
                  </a:xfrm>
                  <a:custGeom>
                    <a:rect b="b" l="l" r="r" t="t"/>
                    <a:pathLst>
                      <a:path extrusionOk="0" h="521" w="816">
                        <a:moveTo>
                          <a:pt x="274" y="0"/>
                        </a:moveTo>
                        <a:cubicBezTo>
                          <a:pt x="182" y="0"/>
                          <a:pt x="89" y="20"/>
                          <a:pt x="1" y="55"/>
                        </a:cubicBezTo>
                        <a:lnTo>
                          <a:pt x="175" y="520"/>
                        </a:lnTo>
                        <a:lnTo>
                          <a:pt x="815" y="317"/>
                        </a:lnTo>
                        <a:cubicBezTo>
                          <a:pt x="742" y="200"/>
                          <a:pt x="611" y="84"/>
                          <a:pt x="451" y="26"/>
                        </a:cubicBezTo>
                        <a:cubicBezTo>
                          <a:pt x="394" y="8"/>
                          <a:pt x="334" y="0"/>
                          <a:pt x="274"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4116686" y="4727328"/>
                    <a:ext cx="203322" cy="79372"/>
                  </a:xfrm>
                  <a:custGeom>
                    <a:rect b="b" l="l" r="r" t="t"/>
                    <a:pathLst>
                      <a:path extrusionOk="0" h="1136" w="2910">
                        <a:moveTo>
                          <a:pt x="2909" y="1"/>
                        </a:moveTo>
                        <a:lnTo>
                          <a:pt x="2880" y="15"/>
                        </a:lnTo>
                        <a:lnTo>
                          <a:pt x="2778" y="59"/>
                        </a:lnTo>
                        <a:lnTo>
                          <a:pt x="2473" y="190"/>
                        </a:lnTo>
                        <a:cubicBezTo>
                          <a:pt x="2211" y="292"/>
                          <a:pt x="1848" y="437"/>
                          <a:pt x="1455" y="583"/>
                        </a:cubicBezTo>
                        <a:cubicBezTo>
                          <a:pt x="1296" y="642"/>
                          <a:pt x="1142" y="700"/>
                          <a:pt x="997" y="755"/>
                        </a:cubicBezTo>
                        <a:lnTo>
                          <a:pt x="997" y="755"/>
                        </a:lnTo>
                        <a:cubicBezTo>
                          <a:pt x="1146" y="702"/>
                          <a:pt x="1305" y="643"/>
                          <a:pt x="1470" y="583"/>
                        </a:cubicBezTo>
                        <a:cubicBezTo>
                          <a:pt x="1877" y="437"/>
                          <a:pt x="2240" y="292"/>
                          <a:pt x="2488" y="190"/>
                        </a:cubicBezTo>
                        <a:lnTo>
                          <a:pt x="2808" y="59"/>
                        </a:lnTo>
                        <a:lnTo>
                          <a:pt x="2895" y="15"/>
                        </a:lnTo>
                        <a:lnTo>
                          <a:pt x="2909" y="1"/>
                        </a:lnTo>
                        <a:close/>
                        <a:moveTo>
                          <a:pt x="997" y="755"/>
                        </a:moveTo>
                        <a:cubicBezTo>
                          <a:pt x="788" y="830"/>
                          <a:pt x="598" y="896"/>
                          <a:pt x="437" y="946"/>
                        </a:cubicBezTo>
                        <a:lnTo>
                          <a:pt x="131" y="1063"/>
                        </a:lnTo>
                        <a:lnTo>
                          <a:pt x="44" y="1092"/>
                        </a:lnTo>
                        <a:lnTo>
                          <a:pt x="1" y="1092"/>
                        </a:lnTo>
                        <a:lnTo>
                          <a:pt x="15" y="1135"/>
                        </a:lnTo>
                        <a:lnTo>
                          <a:pt x="117" y="1092"/>
                        </a:lnTo>
                        <a:lnTo>
                          <a:pt x="422" y="961"/>
                        </a:lnTo>
                        <a:cubicBezTo>
                          <a:pt x="587" y="909"/>
                          <a:pt x="783" y="836"/>
                          <a:pt x="997" y="755"/>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4237630" y="4729424"/>
                    <a:ext cx="2096" cy="12227"/>
                  </a:xfrm>
                  <a:custGeom>
                    <a:rect b="b" l="l" r="r" t="t"/>
                    <a:pathLst>
                      <a:path extrusionOk="0" h="175" w="30">
                        <a:moveTo>
                          <a:pt x="29" y="0"/>
                        </a:moveTo>
                        <a:lnTo>
                          <a:pt x="29" y="0"/>
                        </a:lnTo>
                        <a:cubicBezTo>
                          <a:pt x="15" y="44"/>
                          <a:pt x="0" y="102"/>
                          <a:pt x="0" y="175"/>
                        </a:cubicBezTo>
                        <a:cubicBezTo>
                          <a:pt x="15" y="116"/>
                          <a:pt x="29" y="73"/>
                          <a:pt x="29"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4225403" y="4730402"/>
                    <a:ext cx="6218" cy="9223"/>
                  </a:xfrm>
                  <a:custGeom>
                    <a:rect b="b" l="l" r="r" t="t"/>
                    <a:pathLst>
                      <a:path extrusionOk="0" h="132" w="89">
                        <a:moveTo>
                          <a:pt x="59" y="1"/>
                        </a:moveTo>
                        <a:cubicBezTo>
                          <a:pt x="59" y="1"/>
                          <a:pt x="44" y="15"/>
                          <a:pt x="30" y="59"/>
                        </a:cubicBezTo>
                        <a:cubicBezTo>
                          <a:pt x="1" y="88"/>
                          <a:pt x="15" y="131"/>
                          <a:pt x="15" y="131"/>
                        </a:cubicBezTo>
                        <a:cubicBezTo>
                          <a:pt x="15" y="131"/>
                          <a:pt x="30" y="102"/>
                          <a:pt x="44" y="73"/>
                        </a:cubicBezTo>
                        <a:cubicBezTo>
                          <a:pt x="59" y="30"/>
                          <a:pt x="88" y="1"/>
                          <a:pt x="59"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4216250" y="4726350"/>
                    <a:ext cx="12297" cy="4122"/>
                  </a:xfrm>
                  <a:custGeom>
                    <a:rect b="b" l="l" r="r" t="t"/>
                    <a:pathLst>
                      <a:path extrusionOk="0" h="59" w="176">
                        <a:moveTo>
                          <a:pt x="175" y="0"/>
                        </a:moveTo>
                        <a:cubicBezTo>
                          <a:pt x="146" y="0"/>
                          <a:pt x="103" y="0"/>
                          <a:pt x="88" y="15"/>
                        </a:cubicBezTo>
                        <a:cubicBezTo>
                          <a:pt x="45" y="15"/>
                          <a:pt x="30" y="44"/>
                          <a:pt x="1" y="59"/>
                        </a:cubicBezTo>
                        <a:cubicBezTo>
                          <a:pt x="30" y="59"/>
                          <a:pt x="74" y="59"/>
                          <a:pt x="88" y="44"/>
                        </a:cubicBezTo>
                        <a:cubicBezTo>
                          <a:pt x="146" y="15"/>
                          <a:pt x="175" y="0"/>
                          <a:pt x="175"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4210172" y="4720271"/>
                    <a:ext cx="14323" cy="4122"/>
                  </a:xfrm>
                  <a:custGeom>
                    <a:rect b="b" l="l" r="r" t="t"/>
                    <a:pathLst>
                      <a:path extrusionOk="0" h="59" w="205">
                        <a:moveTo>
                          <a:pt x="204" y="0"/>
                        </a:moveTo>
                        <a:cubicBezTo>
                          <a:pt x="175" y="0"/>
                          <a:pt x="132" y="15"/>
                          <a:pt x="102" y="29"/>
                        </a:cubicBezTo>
                        <a:cubicBezTo>
                          <a:pt x="99" y="25"/>
                          <a:pt x="93" y="24"/>
                          <a:pt x="85" y="24"/>
                        </a:cubicBezTo>
                        <a:cubicBezTo>
                          <a:pt x="65" y="24"/>
                          <a:pt x="33" y="37"/>
                          <a:pt x="1" y="58"/>
                        </a:cubicBezTo>
                        <a:lnTo>
                          <a:pt x="117" y="58"/>
                        </a:lnTo>
                        <a:cubicBezTo>
                          <a:pt x="146" y="58"/>
                          <a:pt x="190" y="29"/>
                          <a:pt x="204"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4106555" y="4765058"/>
                    <a:ext cx="55966" cy="23337"/>
                  </a:xfrm>
                  <a:custGeom>
                    <a:rect b="b" l="l" r="r" t="t"/>
                    <a:pathLst>
                      <a:path extrusionOk="0" h="334" w="801">
                        <a:moveTo>
                          <a:pt x="29" y="59"/>
                        </a:moveTo>
                        <a:cubicBezTo>
                          <a:pt x="25" y="59"/>
                          <a:pt x="20" y="62"/>
                          <a:pt x="16" y="65"/>
                        </a:cubicBezTo>
                        <a:lnTo>
                          <a:pt x="16" y="65"/>
                        </a:lnTo>
                        <a:cubicBezTo>
                          <a:pt x="20" y="63"/>
                          <a:pt x="24" y="61"/>
                          <a:pt x="30" y="59"/>
                        </a:cubicBezTo>
                        <a:lnTo>
                          <a:pt x="30" y="59"/>
                        </a:lnTo>
                        <a:cubicBezTo>
                          <a:pt x="29" y="59"/>
                          <a:pt x="29" y="59"/>
                          <a:pt x="29" y="59"/>
                        </a:cubicBezTo>
                        <a:close/>
                        <a:moveTo>
                          <a:pt x="16" y="65"/>
                        </a:moveTo>
                        <a:cubicBezTo>
                          <a:pt x="6" y="69"/>
                          <a:pt x="0" y="72"/>
                          <a:pt x="0" y="72"/>
                        </a:cubicBezTo>
                        <a:cubicBezTo>
                          <a:pt x="5" y="72"/>
                          <a:pt x="10" y="68"/>
                          <a:pt x="16" y="65"/>
                        </a:cubicBezTo>
                        <a:close/>
                        <a:moveTo>
                          <a:pt x="131" y="28"/>
                        </a:moveTo>
                        <a:cubicBezTo>
                          <a:pt x="90" y="36"/>
                          <a:pt x="54" y="49"/>
                          <a:pt x="30" y="59"/>
                        </a:cubicBezTo>
                        <a:lnTo>
                          <a:pt x="30" y="59"/>
                        </a:lnTo>
                        <a:cubicBezTo>
                          <a:pt x="34" y="59"/>
                          <a:pt x="39" y="62"/>
                          <a:pt x="44" y="72"/>
                        </a:cubicBezTo>
                        <a:cubicBezTo>
                          <a:pt x="73" y="43"/>
                          <a:pt x="87" y="43"/>
                          <a:pt x="131" y="28"/>
                        </a:cubicBezTo>
                        <a:close/>
                        <a:moveTo>
                          <a:pt x="291" y="1"/>
                        </a:moveTo>
                        <a:cubicBezTo>
                          <a:pt x="237" y="1"/>
                          <a:pt x="183" y="10"/>
                          <a:pt x="131" y="28"/>
                        </a:cubicBezTo>
                        <a:cubicBezTo>
                          <a:pt x="173" y="22"/>
                          <a:pt x="218" y="19"/>
                          <a:pt x="263" y="19"/>
                        </a:cubicBezTo>
                        <a:cubicBezTo>
                          <a:pt x="327" y="19"/>
                          <a:pt x="391" y="26"/>
                          <a:pt x="451" y="43"/>
                        </a:cubicBezTo>
                        <a:cubicBezTo>
                          <a:pt x="567" y="86"/>
                          <a:pt x="655" y="145"/>
                          <a:pt x="727" y="232"/>
                        </a:cubicBezTo>
                        <a:cubicBezTo>
                          <a:pt x="738" y="239"/>
                          <a:pt x="747" y="247"/>
                          <a:pt x="755" y="256"/>
                        </a:cubicBezTo>
                        <a:lnTo>
                          <a:pt x="755" y="256"/>
                        </a:lnTo>
                        <a:cubicBezTo>
                          <a:pt x="647" y="100"/>
                          <a:pt x="471" y="1"/>
                          <a:pt x="291" y="1"/>
                        </a:cubicBezTo>
                        <a:close/>
                        <a:moveTo>
                          <a:pt x="755" y="256"/>
                        </a:moveTo>
                        <a:lnTo>
                          <a:pt x="755" y="256"/>
                        </a:lnTo>
                        <a:cubicBezTo>
                          <a:pt x="766" y="271"/>
                          <a:pt x="776" y="288"/>
                          <a:pt x="786" y="305"/>
                        </a:cubicBezTo>
                        <a:cubicBezTo>
                          <a:pt x="786" y="305"/>
                          <a:pt x="787" y="306"/>
                          <a:pt x="787" y="306"/>
                        </a:cubicBezTo>
                        <a:lnTo>
                          <a:pt x="787" y="306"/>
                        </a:lnTo>
                        <a:cubicBezTo>
                          <a:pt x="779" y="290"/>
                          <a:pt x="769" y="272"/>
                          <a:pt x="755" y="256"/>
                        </a:cubicBezTo>
                        <a:close/>
                        <a:moveTo>
                          <a:pt x="787" y="306"/>
                        </a:moveTo>
                        <a:cubicBezTo>
                          <a:pt x="792" y="316"/>
                          <a:pt x="796" y="325"/>
                          <a:pt x="800" y="334"/>
                        </a:cubicBezTo>
                        <a:cubicBezTo>
                          <a:pt x="800" y="320"/>
                          <a:pt x="800" y="319"/>
                          <a:pt x="787" y="306"/>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4100407" y="4715171"/>
                    <a:ext cx="19424" cy="49887"/>
                  </a:xfrm>
                  <a:custGeom>
                    <a:rect b="b" l="l" r="r" t="t"/>
                    <a:pathLst>
                      <a:path extrusionOk="0" h="714" w="278">
                        <a:moveTo>
                          <a:pt x="1" y="0"/>
                        </a:moveTo>
                        <a:lnTo>
                          <a:pt x="1" y="0"/>
                        </a:lnTo>
                        <a:cubicBezTo>
                          <a:pt x="30" y="131"/>
                          <a:pt x="74" y="233"/>
                          <a:pt x="132" y="364"/>
                        </a:cubicBezTo>
                        <a:cubicBezTo>
                          <a:pt x="161" y="495"/>
                          <a:pt x="219" y="597"/>
                          <a:pt x="277" y="713"/>
                        </a:cubicBezTo>
                        <a:cubicBezTo>
                          <a:pt x="234" y="582"/>
                          <a:pt x="204" y="466"/>
                          <a:pt x="146" y="349"/>
                        </a:cubicBezTo>
                        <a:cubicBezTo>
                          <a:pt x="103" y="233"/>
                          <a:pt x="59" y="102"/>
                          <a:pt x="1"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4173630" y="4756813"/>
                    <a:ext cx="34586" cy="14323"/>
                  </a:xfrm>
                  <a:custGeom>
                    <a:rect b="b" l="l" r="r" t="t"/>
                    <a:pathLst>
                      <a:path extrusionOk="0" h="205" w="495">
                        <a:moveTo>
                          <a:pt x="495" y="1"/>
                        </a:moveTo>
                        <a:cubicBezTo>
                          <a:pt x="494" y="1"/>
                          <a:pt x="364" y="44"/>
                          <a:pt x="247" y="88"/>
                        </a:cubicBezTo>
                        <a:cubicBezTo>
                          <a:pt x="116" y="161"/>
                          <a:pt x="0" y="204"/>
                          <a:pt x="0" y="204"/>
                        </a:cubicBezTo>
                        <a:cubicBezTo>
                          <a:pt x="102" y="190"/>
                          <a:pt x="189" y="161"/>
                          <a:pt x="262" y="132"/>
                        </a:cubicBezTo>
                        <a:cubicBezTo>
                          <a:pt x="349" y="88"/>
                          <a:pt x="422" y="59"/>
                          <a:pt x="49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4150224" y="4779311"/>
                    <a:ext cx="5170" cy="6009"/>
                  </a:xfrm>
                  <a:custGeom>
                    <a:rect b="b" l="l" r="r" t="t"/>
                    <a:pathLst>
                      <a:path extrusionOk="0" h="86" w="74">
                        <a:moveTo>
                          <a:pt x="8" y="1"/>
                        </a:moveTo>
                        <a:cubicBezTo>
                          <a:pt x="3" y="1"/>
                          <a:pt x="1" y="4"/>
                          <a:pt x="1" y="13"/>
                        </a:cubicBezTo>
                        <a:lnTo>
                          <a:pt x="30" y="42"/>
                        </a:lnTo>
                        <a:lnTo>
                          <a:pt x="73" y="86"/>
                        </a:lnTo>
                        <a:cubicBezTo>
                          <a:pt x="73" y="86"/>
                          <a:pt x="73" y="42"/>
                          <a:pt x="44" y="28"/>
                        </a:cubicBezTo>
                        <a:cubicBezTo>
                          <a:pt x="34" y="18"/>
                          <a:pt x="17" y="1"/>
                          <a:pt x="8"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a:off x="4137018" y="4771625"/>
                    <a:ext cx="6149" cy="4611"/>
                  </a:xfrm>
                  <a:custGeom>
                    <a:rect b="b" l="l" r="r" t="t"/>
                    <a:pathLst>
                      <a:path extrusionOk="0" h="66" w="88">
                        <a:moveTo>
                          <a:pt x="5" y="1"/>
                        </a:moveTo>
                        <a:cubicBezTo>
                          <a:pt x="2" y="1"/>
                          <a:pt x="0" y="3"/>
                          <a:pt x="0" y="7"/>
                        </a:cubicBezTo>
                        <a:lnTo>
                          <a:pt x="44" y="51"/>
                        </a:lnTo>
                        <a:cubicBezTo>
                          <a:pt x="59" y="65"/>
                          <a:pt x="88" y="65"/>
                          <a:pt x="88" y="65"/>
                        </a:cubicBezTo>
                        <a:lnTo>
                          <a:pt x="59" y="21"/>
                        </a:lnTo>
                        <a:cubicBezTo>
                          <a:pt x="28" y="11"/>
                          <a:pt x="11" y="1"/>
                          <a:pt x="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4122066" y="4770647"/>
                    <a:ext cx="8943" cy="1467"/>
                  </a:xfrm>
                  <a:custGeom>
                    <a:rect b="b" l="l" r="r" t="t"/>
                    <a:pathLst>
                      <a:path extrusionOk="0" h="21" w="128">
                        <a:moveTo>
                          <a:pt x="42" y="0"/>
                        </a:moveTo>
                        <a:cubicBezTo>
                          <a:pt x="19" y="0"/>
                          <a:pt x="1" y="11"/>
                          <a:pt x="11" y="21"/>
                        </a:cubicBezTo>
                        <a:lnTo>
                          <a:pt x="127" y="21"/>
                        </a:lnTo>
                        <a:cubicBezTo>
                          <a:pt x="127" y="21"/>
                          <a:pt x="113" y="6"/>
                          <a:pt x="69" y="6"/>
                        </a:cubicBezTo>
                        <a:cubicBezTo>
                          <a:pt x="61" y="2"/>
                          <a:pt x="51" y="0"/>
                          <a:pt x="42"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4112634" y="4771066"/>
                    <a:ext cx="5170" cy="2096"/>
                  </a:xfrm>
                  <a:custGeom>
                    <a:rect b="b" l="l" r="r" t="t"/>
                    <a:pathLst>
                      <a:path extrusionOk="0" h="30" w="74">
                        <a:moveTo>
                          <a:pt x="44" y="0"/>
                        </a:moveTo>
                        <a:lnTo>
                          <a:pt x="0" y="15"/>
                        </a:lnTo>
                        <a:cubicBezTo>
                          <a:pt x="0" y="15"/>
                          <a:pt x="29" y="29"/>
                          <a:pt x="44" y="29"/>
                        </a:cubicBezTo>
                        <a:cubicBezTo>
                          <a:pt x="59" y="29"/>
                          <a:pt x="73" y="29"/>
                          <a:pt x="73" y="15"/>
                        </a:cubicBezTo>
                        <a:cubicBezTo>
                          <a:pt x="73" y="0"/>
                          <a:pt x="59" y="0"/>
                          <a:pt x="44"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4127865" y="4693791"/>
                    <a:ext cx="8175" cy="23476"/>
                  </a:xfrm>
                  <a:custGeom>
                    <a:rect b="b" l="l" r="r" t="t"/>
                    <a:pathLst>
                      <a:path extrusionOk="0" h="336" w="117">
                        <a:moveTo>
                          <a:pt x="15" y="1"/>
                        </a:moveTo>
                        <a:cubicBezTo>
                          <a:pt x="1" y="1"/>
                          <a:pt x="1" y="88"/>
                          <a:pt x="15" y="176"/>
                        </a:cubicBezTo>
                        <a:cubicBezTo>
                          <a:pt x="44" y="263"/>
                          <a:pt x="73" y="336"/>
                          <a:pt x="88" y="336"/>
                        </a:cubicBezTo>
                        <a:cubicBezTo>
                          <a:pt x="117" y="336"/>
                          <a:pt x="117" y="248"/>
                          <a:pt x="88" y="161"/>
                        </a:cubicBezTo>
                        <a:cubicBezTo>
                          <a:pt x="73" y="74"/>
                          <a:pt x="44" y="1"/>
                          <a:pt x="15"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4137018" y="4742630"/>
                    <a:ext cx="5170" cy="2096"/>
                  </a:xfrm>
                  <a:custGeom>
                    <a:rect b="b" l="l" r="r" t="t"/>
                    <a:pathLst>
                      <a:path extrusionOk="0" h="30" w="74">
                        <a:moveTo>
                          <a:pt x="73" y="0"/>
                        </a:moveTo>
                        <a:cubicBezTo>
                          <a:pt x="71" y="0"/>
                          <a:pt x="70" y="1"/>
                          <a:pt x="68" y="2"/>
                        </a:cubicBezTo>
                        <a:lnTo>
                          <a:pt x="68" y="2"/>
                        </a:lnTo>
                        <a:cubicBezTo>
                          <a:pt x="71" y="0"/>
                          <a:pt x="73" y="0"/>
                          <a:pt x="73" y="0"/>
                        </a:cubicBezTo>
                        <a:close/>
                        <a:moveTo>
                          <a:pt x="20" y="16"/>
                        </a:moveTo>
                        <a:cubicBezTo>
                          <a:pt x="7" y="16"/>
                          <a:pt x="0" y="29"/>
                          <a:pt x="0" y="29"/>
                        </a:cubicBezTo>
                        <a:lnTo>
                          <a:pt x="44" y="29"/>
                        </a:lnTo>
                        <a:cubicBezTo>
                          <a:pt x="34" y="20"/>
                          <a:pt x="26" y="16"/>
                          <a:pt x="20" y="16"/>
                        </a:cubicBezTo>
                        <a:close/>
                        <a:moveTo>
                          <a:pt x="68" y="2"/>
                        </a:moveTo>
                        <a:lnTo>
                          <a:pt x="68" y="2"/>
                        </a:lnTo>
                        <a:cubicBezTo>
                          <a:pt x="63" y="4"/>
                          <a:pt x="53" y="11"/>
                          <a:pt x="44" y="29"/>
                        </a:cubicBezTo>
                        <a:cubicBezTo>
                          <a:pt x="57" y="29"/>
                          <a:pt x="58" y="7"/>
                          <a:pt x="68" y="2"/>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rot="284593">
                    <a:off x="4060301" y="4646070"/>
                    <a:ext cx="185014" cy="118918"/>
                  </a:xfrm>
                  <a:custGeom>
                    <a:rect b="b" l="l" r="r" t="t"/>
                    <a:pathLst>
                      <a:path extrusionOk="0" h="1702" w="2648">
                        <a:moveTo>
                          <a:pt x="2458" y="0"/>
                        </a:moveTo>
                        <a:lnTo>
                          <a:pt x="0" y="1135"/>
                        </a:lnTo>
                        <a:lnTo>
                          <a:pt x="204" y="1702"/>
                        </a:lnTo>
                        <a:lnTo>
                          <a:pt x="2647" y="655"/>
                        </a:lnTo>
                        <a:lnTo>
                          <a:pt x="2458" y="0"/>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45" name="Google Shape;645;p19"/>
            <p:cNvSpPr/>
            <p:nvPr/>
          </p:nvSpPr>
          <p:spPr>
            <a:xfrm>
              <a:off x="3051055" y="2198643"/>
              <a:ext cx="43501" cy="39633"/>
            </a:xfrm>
            <a:custGeom>
              <a:rect b="b" l="l" r="r" t="t"/>
              <a:pathLst>
                <a:path extrusionOk="0" h="584" w="641">
                  <a:moveTo>
                    <a:pt x="323" y="1"/>
                  </a:moveTo>
                  <a:cubicBezTo>
                    <a:pt x="195" y="1"/>
                    <a:pt x="68" y="85"/>
                    <a:pt x="30" y="224"/>
                  </a:cubicBezTo>
                  <a:cubicBezTo>
                    <a:pt x="1" y="384"/>
                    <a:pt x="88" y="544"/>
                    <a:pt x="248" y="573"/>
                  </a:cubicBezTo>
                  <a:cubicBezTo>
                    <a:pt x="273" y="580"/>
                    <a:pt x="299" y="583"/>
                    <a:pt x="323" y="583"/>
                  </a:cubicBezTo>
                  <a:cubicBezTo>
                    <a:pt x="455" y="583"/>
                    <a:pt x="573" y="490"/>
                    <a:pt x="597" y="355"/>
                  </a:cubicBezTo>
                  <a:cubicBezTo>
                    <a:pt x="641" y="210"/>
                    <a:pt x="539" y="50"/>
                    <a:pt x="379" y="6"/>
                  </a:cubicBezTo>
                  <a:cubicBezTo>
                    <a:pt x="360" y="2"/>
                    <a:pt x="342"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19"/>
          <p:cNvSpPr txBox="1"/>
          <p:nvPr>
            <p:ph type="title"/>
          </p:nvPr>
        </p:nvSpPr>
        <p:spPr>
          <a:xfrm>
            <a:off x="448975" y="244150"/>
            <a:ext cx="8237700" cy="3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 Background</a:t>
            </a:r>
            <a:endParaRPr/>
          </a:p>
        </p:txBody>
      </p:sp>
      <p:sp>
        <p:nvSpPr>
          <p:cNvPr id="647" name="Google Shape;647;p19"/>
          <p:cNvSpPr txBox="1"/>
          <p:nvPr/>
        </p:nvSpPr>
        <p:spPr>
          <a:xfrm>
            <a:off x="186002" y="1456525"/>
            <a:ext cx="1292022"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Fira Sans Extra Condensed"/>
                <a:ea typeface="Fira Sans Extra Condensed"/>
                <a:cs typeface="Fira Sans Extra Condensed"/>
                <a:sym typeface="Fira Sans Extra Condensed"/>
              </a:rPr>
              <a:t>Students</a:t>
            </a:r>
            <a:endParaRPr b="1" sz="2000">
              <a:solidFill>
                <a:schemeClr val="dk2"/>
              </a:solidFill>
              <a:latin typeface="Fira Sans Extra Condensed"/>
              <a:ea typeface="Fira Sans Extra Condensed"/>
              <a:cs typeface="Fira Sans Extra Condensed"/>
              <a:sym typeface="Fira Sans Extra Condensed"/>
            </a:endParaRPr>
          </a:p>
        </p:txBody>
      </p:sp>
      <p:sp>
        <p:nvSpPr>
          <p:cNvPr id="648" name="Google Shape;648;p19"/>
          <p:cNvSpPr txBox="1"/>
          <p:nvPr/>
        </p:nvSpPr>
        <p:spPr>
          <a:xfrm>
            <a:off x="185993" y="1752613"/>
            <a:ext cx="22254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Show off their projects</a:t>
            </a:r>
            <a:endParaRPr sz="1200">
              <a:solidFill>
                <a:schemeClr val="dk1"/>
              </a:solidFill>
              <a:latin typeface="Roboto"/>
              <a:ea typeface="Roboto"/>
              <a:cs typeface="Roboto"/>
              <a:sym typeface="Roboto"/>
            </a:endParaRPr>
          </a:p>
        </p:txBody>
      </p:sp>
      <p:cxnSp>
        <p:nvCxnSpPr>
          <p:cNvPr id="649" name="Google Shape;649;p19"/>
          <p:cNvCxnSpPr>
            <a:stCxn id="647" idx="3"/>
          </p:cNvCxnSpPr>
          <p:nvPr/>
        </p:nvCxnSpPr>
        <p:spPr>
          <a:xfrm>
            <a:off x="1478024" y="1622425"/>
            <a:ext cx="1425600" cy="498300"/>
          </a:xfrm>
          <a:prstGeom prst="bentConnector3">
            <a:avLst>
              <a:gd fmla="val 50000" name="adj1"/>
            </a:avLst>
          </a:prstGeom>
          <a:noFill/>
          <a:ln cap="flat" cmpd="sng" w="19050">
            <a:solidFill>
              <a:schemeClr val="dk2"/>
            </a:solidFill>
            <a:prstDash val="solid"/>
            <a:round/>
            <a:headEnd len="med" w="med" type="none"/>
            <a:tailEnd len="med" w="med" type="oval"/>
          </a:ln>
        </p:spPr>
      </p:cxnSp>
      <p:sp>
        <p:nvSpPr>
          <p:cNvPr id="650" name="Google Shape;650;p19"/>
          <p:cNvSpPr txBox="1"/>
          <p:nvPr/>
        </p:nvSpPr>
        <p:spPr>
          <a:xfrm>
            <a:off x="112450" y="3261075"/>
            <a:ext cx="15258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What is </a:t>
            </a:r>
            <a:r>
              <a:rPr b="1" lang="en" sz="2000">
                <a:solidFill>
                  <a:schemeClr val="accent1"/>
                </a:solidFill>
                <a:latin typeface="Fira Sans Extra Condensed"/>
                <a:ea typeface="Fira Sans Extra Condensed"/>
                <a:cs typeface="Fira Sans Extra Condensed"/>
                <a:sym typeface="Fira Sans Extra Condensed"/>
              </a:rPr>
              <a:t>information</a:t>
            </a:r>
            <a:r>
              <a:rPr b="1" lang="en" sz="2000">
                <a:solidFill>
                  <a:schemeClr val="accent1"/>
                </a:solidFill>
                <a:latin typeface="Fira Sans Extra Condensed"/>
                <a:ea typeface="Fira Sans Extra Condensed"/>
                <a:cs typeface="Fira Sans Extra Condensed"/>
                <a:sym typeface="Fira Sans Extra Condensed"/>
              </a:rPr>
              <a:t> science?</a:t>
            </a:r>
            <a:endParaRPr b="1" sz="2000">
              <a:solidFill>
                <a:schemeClr val="accent1"/>
              </a:solidFill>
              <a:latin typeface="Fira Sans Extra Condensed"/>
              <a:ea typeface="Fira Sans Extra Condensed"/>
              <a:cs typeface="Fira Sans Extra Condensed"/>
              <a:sym typeface="Fira Sans Extra Condensed"/>
            </a:endParaRPr>
          </a:p>
        </p:txBody>
      </p:sp>
      <p:sp>
        <p:nvSpPr>
          <p:cNvPr id="651" name="Google Shape;651;p19"/>
          <p:cNvSpPr txBox="1"/>
          <p:nvPr/>
        </p:nvSpPr>
        <p:spPr>
          <a:xfrm>
            <a:off x="185988" y="3983138"/>
            <a:ext cx="20292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Create another connection to the iSchool</a:t>
            </a:r>
            <a:endParaRPr sz="1200">
              <a:solidFill>
                <a:schemeClr val="dk1"/>
              </a:solidFill>
              <a:latin typeface="Roboto"/>
              <a:ea typeface="Roboto"/>
              <a:cs typeface="Roboto"/>
              <a:sym typeface="Roboto"/>
            </a:endParaRPr>
          </a:p>
        </p:txBody>
      </p:sp>
      <p:cxnSp>
        <p:nvCxnSpPr>
          <p:cNvPr id="652" name="Google Shape;652;p19"/>
          <p:cNvCxnSpPr>
            <a:stCxn id="650" idx="3"/>
          </p:cNvCxnSpPr>
          <p:nvPr/>
        </p:nvCxnSpPr>
        <p:spPr>
          <a:xfrm flipH="1" rot="10800000">
            <a:off x="1638250" y="2952675"/>
            <a:ext cx="1352700" cy="474300"/>
          </a:xfrm>
          <a:prstGeom prst="bentConnector3">
            <a:avLst>
              <a:gd fmla="val 50000" name="adj1"/>
            </a:avLst>
          </a:prstGeom>
          <a:noFill/>
          <a:ln cap="flat" cmpd="sng" w="19050">
            <a:solidFill>
              <a:schemeClr val="accent1"/>
            </a:solidFill>
            <a:prstDash val="solid"/>
            <a:round/>
            <a:headEnd len="med" w="med" type="none"/>
            <a:tailEnd len="med" w="med" type="oval"/>
          </a:ln>
        </p:spPr>
      </p:cxnSp>
      <p:sp>
        <p:nvSpPr>
          <p:cNvPr id="653" name="Google Shape;653;p19"/>
          <p:cNvSpPr txBox="1"/>
          <p:nvPr/>
        </p:nvSpPr>
        <p:spPr>
          <a:xfrm>
            <a:off x="7505825" y="1533825"/>
            <a:ext cx="12921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2"/>
                </a:solidFill>
                <a:latin typeface="Fira Sans Extra Condensed"/>
                <a:ea typeface="Fira Sans Extra Condensed"/>
                <a:cs typeface="Fira Sans Extra Condensed"/>
                <a:sym typeface="Fira Sans Extra Condensed"/>
              </a:rPr>
              <a:t>Platform Expansion</a:t>
            </a:r>
            <a:endParaRPr b="1" sz="2000">
              <a:solidFill>
                <a:schemeClr val="lt2"/>
              </a:solidFill>
              <a:latin typeface="Fira Sans Extra Condensed"/>
              <a:ea typeface="Fira Sans Extra Condensed"/>
              <a:cs typeface="Fira Sans Extra Condensed"/>
              <a:sym typeface="Fira Sans Extra Condensed"/>
            </a:endParaRPr>
          </a:p>
        </p:txBody>
      </p:sp>
      <p:sp>
        <p:nvSpPr>
          <p:cNvPr id="654" name="Google Shape;654;p19"/>
          <p:cNvSpPr txBox="1"/>
          <p:nvPr/>
        </p:nvSpPr>
        <p:spPr>
          <a:xfrm>
            <a:off x="6409977" y="2021000"/>
            <a:ext cx="2276700" cy="38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Pick new platforms to showcase the iConsultancy</a:t>
            </a:r>
            <a:endParaRPr sz="1200">
              <a:solidFill>
                <a:schemeClr val="dk1"/>
              </a:solidFill>
              <a:latin typeface="Roboto"/>
              <a:ea typeface="Roboto"/>
              <a:cs typeface="Roboto"/>
              <a:sym typeface="Roboto"/>
            </a:endParaRPr>
          </a:p>
        </p:txBody>
      </p:sp>
      <p:cxnSp>
        <p:nvCxnSpPr>
          <p:cNvPr id="655" name="Google Shape;655;p19"/>
          <p:cNvCxnSpPr>
            <a:stCxn id="653" idx="1"/>
          </p:cNvCxnSpPr>
          <p:nvPr/>
        </p:nvCxnSpPr>
        <p:spPr>
          <a:xfrm flipH="1">
            <a:off x="6090725" y="1699725"/>
            <a:ext cx="1415100" cy="113400"/>
          </a:xfrm>
          <a:prstGeom prst="bentConnector3">
            <a:avLst>
              <a:gd fmla="val 50000" name="adj1"/>
            </a:avLst>
          </a:prstGeom>
          <a:noFill/>
          <a:ln cap="flat" cmpd="sng" w="19050">
            <a:solidFill>
              <a:schemeClr val="lt2"/>
            </a:solidFill>
            <a:prstDash val="solid"/>
            <a:round/>
            <a:headEnd len="med" w="med" type="none"/>
            <a:tailEnd len="med" w="med" type="oval"/>
          </a:ln>
        </p:spPr>
      </p:cxnSp>
      <p:grpSp>
        <p:nvGrpSpPr>
          <p:cNvPr id="656" name="Google Shape;656;p19"/>
          <p:cNvGrpSpPr/>
          <p:nvPr/>
        </p:nvGrpSpPr>
        <p:grpSpPr>
          <a:xfrm>
            <a:off x="6083527" y="3261075"/>
            <a:ext cx="2600400" cy="783363"/>
            <a:chOff x="6083527" y="3261075"/>
            <a:chExt cx="2600400" cy="783363"/>
          </a:xfrm>
        </p:grpSpPr>
        <p:sp>
          <p:nvSpPr>
            <p:cNvPr id="657" name="Google Shape;657;p19"/>
            <p:cNvSpPr txBox="1"/>
            <p:nvPr/>
          </p:nvSpPr>
          <p:spPr>
            <a:xfrm>
              <a:off x="7505827" y="3261075"/>
              <a:ext cx="11781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accent2"/>
                  </a:solidFill>
                  <a:latin typeface="Fira Sans Extra Condensed"/>
                  <a:ea typeface="Fira Sans Extra Condensed"/>
                  <a:cs typeface="Fira Sans Extra Condensed"/>
                  <a:sym typeface="Fira Sans Extra Condensed"/>
                </a:rPr>
                <a:t>Clients</a:t>
              </a:r>
              <a:endParaRPr b="1" sz="2000">
                <a:solidFill>
                  <a:schemeClr val="accent2"/>
                </a:solidFill>
                <a:latin typeface="Fira Sans Extra Condensed"/>
                <a:ea typeface="Fira Sans Extra Condensed"/>
                <a:cs typeface="Fira Sans Extra Condensed"/>
                <a:sym typeface="Fira Sans Extra Condensed"/>
              </a:endParaRPr>
            </a:p>
          </p:txBody>
        </p:sp>
        <p:sp>
          <p:nvSpPr>
            <p:cNvPr id="658" name="Google Shape;658;p19"/>
            <p:cNvSpPr txBox="1"/>
            <p:nvPr/>
          </p:nvSpPr>
          <p:spPr>
            <a:xfrm>
              <a:off x="6654713" y="3659838"/>
              <a:ext cx="2029200" cy="38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Show off the current clients the iConsultancy works with. </a:t>
              </a:r>
              <a:endParaRPr sz="1200">
                <a:solidFill>
                  <a:schemeClr val="dk1"/>
                </a:solidFill>
                <a:latin typeface="Roboto"/>
                <a:ea typeface="Roboto"/>
                <a:cs typeface="Roboto"/>
                <a:sym typeface="Roboto"/>
              </a:endParaRPr>
            </a:p>
          </p:txBody>
        </p:sp>
        <p:cxnSp>
          <p:nvCxnSpPr>
            <p:cNvPr id="659" name="Google Shape;659;p19"/>
            <p:cNvCxnSpPr>
              <a:stCxn id="657" idx="1"/>
            </p:cNvCxnSpPr>
            <p:nvPr/>
          </p:nvCxnSpPr>
          <p:spPr>
            <a:xfrm flipH="1">
              <a:off x="6083527" y="3426975"/>
              <a:ext cx="1422300" cy="443700"/>
            </a:xfrm>
            <a:prstGeom prst="bentConnector3">
              <a:avLst>
                <a:gd fmla="val 74513" name="adj1"/>
              </a:avLst>
            </a:prstGeom>
            <a:noFill/>
            <a:ln cap="flat" cmpd="sng" w="19050">
              <a:solidFill>
                <a:schemeClr val="accent2"/>
              </a:solidFill>
              <a:prstDash val="solid"/>
              <a:round/>
              <a:headEnd len="med" w="med" type="none"/>
              <a:tailEnd len="med" w="med" type="oval"/>
            </a:ln>
          </p:spPr>
        </p:cxnSp>
      </p:grpSp>
      <p:sp>
        <p:nvSpPr>
          <p:cNvPr id="660" name="Google Shape;660;p19"/>
          <p:cNvSpPr txBox="1"/>
          <p:nvPr/>
        </p:nvSpPr>
        <p:spPr>
          <a:xfrm>
            <a:off x="760500" y="628750"/>
            <a:ext cx="762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Promoting UMD’s iConsutlancy through student-driven social storytelling</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20"/>
          <p:cNvSpPr txBox="1"/>
          <p:nvPr>
            <p:ph type="title"/>
          </p:nvPr>
        </p:nvSpPr>
        <p:spPr>
          <a:xfrm>
            <a:off x="448975" y="410350"/>
            <a:ext cx="8237700" cy="2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666" name="Google Shape;666;p20"/>
          <p:cNvSpPr txBox="1"/>
          <p:nvPr/>
        </p:nvSpPr>
        <p:spPr>
          <a:xfrm>
            <a:off x="230235" y="3097900"/>
            <a:ext cx="2840700" cy="57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latin typeface="Fira Sans Extra Condensed Medium"/>
                <a:ea typeface="Fira Sans Extra Condensed Medium"/>
                <a:cs typeface="Fira Sans Extra Condensed Medium"/>
                <a:sym typeface="Fira Sans Extra Condensed Medium"/>
              </a:rPr>
              <a:t>C</a:t>
            </a:r>
            <a:r>
              <a:rPr lang="en" sz="1100">
                <a:solidFill>
                  <a:schemeClr val="dk1"/>
                </a:solidFill>
                <a:latin typeface="Fira Sans Extra Condensed Medium"/>
                <a:ea typeface="Fira Sans Extra Condensed Medium"/>
                <a:cs typeface="Fira Sans Extra Condensed Medium"/>
                <a:sym typeface="Fira Sans Extra Condensed Medium"/>
              </a:rPr>
              <a:t>onducted</a:t>
            </a:r>
            <a:r>
              <a:rPr lang="en" sz="1100">
                <a:solidFill>
                  <a:schemeClr val="dk1"/>
                </a:solidFill>
                <a:latin typeface="Fira Sans Extra Condensed Medium"/>
                <a:ea typeface="Fira Sans Extra Condensed Medium"/>
                <a:cs typeface="Fira Sans Extra Condensed Medium"/>
                <a:sym typeface="Fira Sans Extra Condensed Medium"/>
              </a:rPr>
              <a:t> research by analyzing social media accounts and strategies used by other similar iConsultancy organizations and brands. This helped us identify trends to post, and common mistakes to avoid.</a:t>
            </a:r>
            <a:endParaRPr sz="1200">
              <a:solidFill>
                <a:schemeClr val="dk1"/>
              </a:solidFill>
              <a:latin typeface="Fira Sans Extra Condensed Medium"/>
              <a:ea typeface="Fira Sans Extra Condensed Medium"/>
              <a:cs typeface="Fira Sans Extra Condensed Medium"/>
              <a:sym typeface="Fira Sans Extra Condensed Medium"/>
            </a:endParaRPr>
          </a:p>
        </p:txBody>
      </p:sp>
      <p:sp>
        <p:nvSpPr>
          <p:cNvPr id="667" name="Google Shape;667;p20"/>
          <p:cNvSpPr txBox="1"/>
          <p:nvPr/>
        </p:nvSpPr>
        <p:spPr>
          <a:xfrm>
            <a:off x="5564156" y="2220280"/>
            <a:ext cx="2613600" cy="28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accent2"/>
                </a:solidFill>
                <a:latin typeface="Fira Sans Extra Condensed"/>
                <a:ea typeface="Fira Sans Extra Condensed"/>
                <a:cs typeface="Fira Sans Extra Condensed"/>
                <a:sym typeface="Fira Sans Extra Condensed"/>
              </a:rPr>
              <a:t>Tools</a:t>
            </a:r>
            <a:endParaRPr b="1" sz="2000">
              <a:solidFill>
                <a:schemeClr val="accent2"/>
              </a:solidFill>
              <a:latin typeface="Fira Sans Extra Condensed"/>
              <a:ea typeface="Fira Sans Extra Condensed"/>
              <a:cs typeface="Fira Sans Extra Condensed"/>
              <a:sym typeface="Fira Sans Extra Condensed"/>
            </a:endParaRPr>
          </a:p>
        </p:txBody>
      </p:sp>
      <p:sp>
        <p:nvSpPr>
          <p:cNvPr id="668" name="Google Shape;668;p20"/>
          <p:cNvSpPr txBox="1"/>
          <p:nvPr/>
        </p:nvSpPr>
        <p:spPr>
          <a:xfrm>
            <a:off x="5987992" y="3006915"/>
            <a:ext cx="2910924" cy="57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100">
                <a:solidFill>
                  <a:schemeClr val="dk1"/>
                </a:solidFill>
                <a:latin typeface="Fira Sans Extra Condensed Medium"/>
                <a:ea typeface="Fira Sans Extra Condensed Medium"/>
                <a:cs typeface="Fira Sans Extra Condensed Medium"/>
                <a:sym typeface="Fira Sans Extra Condensed Medium"/>
              </a:rPr>
              <a:t>We then turned to tools to support our workflow and content development, such as Canva to design visually engaging post templates, we also used Google Sheets to build and maintain a collaborative content posting calendar,</a:t>
            </a:r>
            <a:br>
              <a:rPr lang="en" sz="1100">
                <a:solidFill>
                  <a:schemeClr val="dk1"/>
                </a:solidFill>
                <a:latin typeface="Fira Sans Extra Condensed Medium"/>
                <a:ea typeface="Fira Sans Extra Condensed Medium"/>
                <a:cs typeface="Fira Sans Extra Condensed Medium"/>
                <a:sym typeface="Fira Sans Extra Condensed Medium"/>
              </a:rPr>
            </a:br>
            <a:r>
              <a:rPr lang="en" sz="1100">
                <a:solidFill>
                  <a:schemeClr val="dk1"/>
                </a:solidFill>
                <a:latin typeface="Fira Sans Extra Condensed Medium"/>
                <a:ea typeface="Fira Sans Extra Condensed Medium"/>
                <a:cs typeface="Fira Sans Extra Condensed Medium"/>
                <a:sym typeface="Fira Sans Extra Condensed Medium"/>
              </a:rPr>
              <a:t>And lastly we utilized Jira alot to assign and track tasks across our team.</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grpSp>
        <p:nvGrpSpPr>
          <p:cNvPr id="669" name="Google Shape;669;p20"/>
          <p:cNvGrpSpPr/>
          <p:nvPr/>
        </p:nvGrpSpPr>
        <p:grpSpPr>
          <a:xfrm>
            <a:off x="916035" y="1812383"/>
            <a:ext cx="3071100" cy="855442"/>
            <a:chOff x="916035" y="1812383"/>
            <a:chExt cx="3071100" cy="855442"/>
          </a:xfrm>
        </p:grpSpPr>
        <p:sp>
          <p:nvSpPr>
            <p:cNvPr id="670" name="Google Shape;670;p20"/>
            <p:cNvSpPr txBox="1"/>
            <p:nvPr/>
          </p:nvSpPr>
          <p:spPr>
            <a:xfrm>
              <a:off x="916035" y="2380725"/>
              <a:ext cx="30711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Fira Sans Extra Condensed"/>
                  <a:ea typeface="Fira Sans Extra Condensed"/>
                  <a:cs typeface="Fira Sans Extra Condensed"/>
                  <a:sym typeface="Fira Sans Extra Condensed"/>
                </a:rPr>
                <a:t>Research</a:t>
              </a:r>
              <a:endParaRPr b="1" sz="2000">
                <a:solidFill>
                  <a:schemeClr val="dk2"/>
                </a:solidFill>
                <a:latin typeface="Fira Sans Extra Condensed"/>
                <a:ea typeface="Fira Sans Extra Condensed"/>
                <a:cs typeface="Fira Sans Extra Condensed"/>
                <a:sym typeface="Fira Sans Extra Condensed"/>
              </a:endParaRPr>
            </a:p>
          </p:txBody>
        </p:sp>
        <p:sp>
          <p:nvSpPr>
            <p:cNvPr id="671" name="Google Shape;671;p20"/>
            <p:cNvSpPr/>
            <p:nvPr/>
          </p:nvSpPr>
          <p:spPr>
            <a:xfrm>
              <a:off x="1278720" y="1812383"/>
              <a:ext cx="523046" cy="502933"/>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0"/>
          <p:cNvGrpSpPr/>
          <p:nvPr/>
        </p:nvGrpSpPr>
        <p:grpSpPr>
          <a:xfrm>
            <a:off x="3085593" y="1648471"/>
            <a:ext cx="2972813" cy="1934072"/>
            <a:chOff x="4571975" y="1217342"/>
            <a:chExt cx="4162438" cy="2708026"/>
          </a:xfrm>
        </p:grpSpPr>
        <p:sp>
          <p:nvSpPr>
            <p:cNvPr id="673" name="Google Shape;673;p20"/>
            <p:cNvSpPr/>
            <p:nvPr/>
          </p:nvSpPr>
          <p:spPr>
            <a:xfrm>
              <a:off x="6226749" y="1217342"/>
              <a:ext cx="296096" cy="269065"/>
            </a:xfrm>
            <a:custGeom>
              <a:rect b="b" l="l" r="r" t="t"/>
              <a:pathLst>
                <a:path extrusionOk="0" h="4758" w="5236">
                  <a:moveTo>
                    <a:pt x="2614" y="1"/>
                  </a:moveTo>
                  <a:cubicBezTo>
                    <a:pt x="1538" y="1"/>
                    <a:pt x="566" y="733"/>
                    <a:pt x="305" y="1827"/>
                  </a:cubicBezTo>
                  <a:cubicBezTo>
                    <a:pt x="0" y="3106"/>
                    <a:pt x="785" y="4386"/>
                    <a:pt x="2065" y="4692"/>
                  </a:cubicBezTo>
                  <a:cubicBezTo>
                    <a:pt x="2252" y="4736"/>
                    <a:pt x="2439" y="4758"/>
                    <a:pt x="2622" y="4758"/>
                  </a:cubicBezTo>
                  <a:cubicBezTo>
                    <a:pt x="3698" y="4758"/>
                    <a:pt x="4670" y="4025"/>
                    <a:pt x="4930" y="2932"/>
                  </a:cubicBezTo>
                  <a:cubicBezTo>
                    <a:pt x="5236" y="1652"/>
                    <a:pt x="4451" y="372"/>
                    <a:pt x="3171" y="67"/>
                  </a:cubicBezTo>
                  <a:cubicBezTo>
                    <a:pt x="2984" y="22"/>
                    <a:pt x="2797" y="1"/>
                    <a:pt x="2614" y="1"/>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6344313" y="1272251"/>
              <a:ext cx="107841" cy="127916"/>
            </a:xfrm>
            <a:custGeom>
              <a:rect b="b" l="l" r="r" t="t"/>
              <a:pathLst>
                <a:path extrusionOk="0" h="2262" w="1907">
                  <a:moveTo>
                    <a:pt x="900" y="1"/>
                  </a:moveTo>
                  <a:cubicBezTo>
                    <a:pt x="860" y="1"/>
                    <a:pt x="826" y="28"/>
                    <a:pt x="815" y="70"/>
                  </a:cubicBezTo>
                  <a:cubicBezTo>
                    <a:pt x="772" y="288"/>
                    <a:pt x="684" y="754"/>
                    <a:pt x="292" y="957"/>
                  </a:cubicBezTo>
                  <a:lnTo>
                    <a:pt x="44" y="1088"/>
                  </a:lnTo>
                  <a:cubicBezTo>
                    <a:pt x="15" y="1103"/>
                    <a:pt x="1" y="1117"/>
                    <a:pt x="1" y="1161"/>
                  </a:cubicBezTo>
                  <a:lnTo>
                    <a:pt x="1" y="2034"/>
                  </a:lnTo>
                  <a:cubicBezTo>
                    <a:pt x="1" y="2063"/>
                    <a:pt x="15" y="2106"/>
                    <a:pt x="44" y="2106"/>
                  </a:cubicBezTo>
                  <a:cubicBezTo>
                    <a:pt x="208" y="2141"/>
                    <a:pt x="674" y="2261"/>
                    <a:pt x="1167" y="2261"/>
                  </a:cubicBezTo>
                  <a:cubicBezTo>
                    <a:pt x="1287" y="2261"/>
                    <a:pt x="1409" y="2254"/>
                    <a:pt x="1528" y="2237"/>
                  </a:cubicBezTo>
                  <a:lnTo>
                    <a:pt x="1543" y="2237"/>
                  </a:lnTo>
                  <a:cubicBezTo>
                    <a:pt x="1906" y="2106"/>
                    <a:pt x="1877" y="1219"/>
                    <a:pt x="1819" y="928"/>
                  </a:cubicBezTo>
                  <a:cubicBezTo>
                    <a:pt x="1798" y="822"/>
                    <a:pt x="1676" y="788"/>
                    <a:pt x="1531" y="788"/>
                  </a:cubicBezTo>
                  <a:cubicBezTo>
                    <a:pt x="1377" y="788"/>
                    <a:pt x="1196" y="826"/>
                    <a:pt x="1077" y="856"/>
                  </a:cubicBezTo>
                  <a:cubicBezTo>
                    <a:pt x="1071" y="857"/>
                    <a:pt x="1065" y="858"/>
                    <a:pt x="1059" y="858"/>
                  </a:cubicBezTo>
                  <a:cubicBezTo>
                    <a:pt x="1005" y="858"/>
                    <a:pt x="949" y="804"/>
                    <a:pt x="975" y="739"/>
                  </a:cubicBezTo>
                  <a:cubicBezTo>
                    <a:pt x="1048" y="521"/>
                    <a:pt x="1150" y="143"/>
                    <a:pt x="946" y="12"/>
                  </a:cubicBezTo>
                  <a:cubicBezTo>
                    <a:pt x="931" y="4"/>
                    <a:pt x="915" y="1"/>
                    <a:pt x="900"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6300771" y="1334568"/>
              <a:ext cx="32912" cy="57624"/>
            </a:xfrm>
            <a:custGeom>
              <a:rect b="b" l="l" r="r" t="t"/>
              <a:pathLst>
                <a:path extrusionOk="0" h="1019" w="582">
                  <a:moveTo>
                    <a:pt x="87" y="1"/>
                  </a:moveTo>
                  <a:cubicBezTo>
                    <a:pt x="44" y="1"/>
                    <a:pt x="0" y="44"/>
                    <a:pt x="0" y="88"/>
                  </a:cubicBezTo>
                  <a:lnTo>
                    <a:pt x="0" y="932"/>
                  </a:lnTo>
                  <a:cubicBezTo>
                    <a:pt x="0" y="990"/>
                    <a:pt x="44" y="1019"/>
                    <a:pt x="87" y="1019"/>
                  </a:cubicBezTo>
                  <a:lnTo>
                    <a:pt x="495" y="1019"/>
                  </a:lnTo>
                  <a:cubicBezTo>
                    <a:pt x="553" y="1019"/>
                    <a:pt x="582" y="990"/>
                    <a:pt x="582" y="932"/>
                  </a:cubicBezTo>
                  <a:lnTo>
                    <a:pt x="582" y="88"/>
                  </a:lnTo>
                  <a:cubicBezTo>
                    <a:pt x="582" y="44"/>
                    <a:pt x="538" y="1"/>
                    <a:pt x="49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7018709" y="2156221"/>
              <a:ext cx="1183591" cy="1376823"/>
            </a:xfrm>
            <a:custGeom>
              <a:rect b="b" l="l" r="r" t="t"/>
              <a:pathLst>
                <a:path extrusionOk="0" h="24347" w="20930">
                  <a:moveTo>
                    <a:pt x="3055" y="0"/>
                  </a:moveTo>
                  <a:cubicBezTo>
                    <a:pt x="3055" y="0"/>
                    <a:pt x="1" y="5745"/>
                    <a:pt x="714" y="11301"/>
                  </a:cubicBezTo>
                  <a:cubicBezTo>
                    <a:pt x="1586" y="11883"/>
                    <a:pt x="3012" y="17380"/>
                    <a:pt x="8815" y="17729"/>
                  </a:cubicBezTo>
                  <a:cubicBezTo>
                    <a:pt x="8815" y="17729"/>
                    <a:pt x="15272" y="23416"/>
                    <a:pt x="16799" y="24347"/>
                  </a:cubicBezTo>
                  <a:cubicBezTo>
                    <a:pt x="20813" y="22354"/>
                    <a:pt x="20930" y="18384"/>
                    <a:pt x="20930" y="18384"/>
                  </a:cubicBezTo>
                  <a:cubicBezTo>
                    <a:pt x="19548" y="17293"/>
                    <a:pt x="18137" y="16217"/>
                    <a:pt x="16756" y="15126"/>
                  </a:cubicBezTo>
                  <a:cubicBezTo>
                    <a:pt x="15781" y="14384"/>
                    <a:pt x="14821" y="13613"/>
                    <a:pt x="13832" y="12857"/>
                  </a:cubicBezTo>
                  <a:cubicBezTo>
                    <a:pt x="12872" y="12101"/>
                    <a:pt x="12392" y="11694"/>
                    <a:pt x="12160" y="10457"/>
                  </a:cubicBezTo>
                  <a:cubicBezTo>
                    <a:pt x="11942" y="9308"/>
                    <a:pt x="11520" y="8218"/>
                    <a:pt x="10938" y="7214"/>
                  </a:cubicBezTo>
                  <a:cubicBezTo>
                    <a:pt x="10385" y="6254"/>
                    <a:pt x="9484" y="5541"/>
                    <a:pt x="8975" y="4582"/>
                  </a:cubicBezTo>
                  <a:cubicBezTo>
                    <a:pt x="8582" y="3840"/>
                    <a:pt x="8276" y="3113"/>
                    <a:pt x="7637" y="2502"/>
                  </a:cubicBezTo>
                  <a:cubicBezTo>
                    <a:pt x="6066" y="1076"/>
                    <a:pt x="3055" y="0"/>
                    <a:pt x="3055"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7221039" y="2937556"/>
              <a:ext cx="659373" cy="435944"/>
            </a:xfrm>
            <a:custGeom>
              <a:rect b="b" l="l" r="r" t="t"/>
              <a:pathLst>
                <a:path extrusionOk="0" h="7709" w="11660">
                  <a:moveTo>
                    <a:pt x="4888" y="0"/>
                  </a:moveTo>
                  <a:lnTo>
                    <a:pt x="1" y="1614"/>
                  </a:lnTo>
                  <a:cubicBezTo>
                    <a:pt x="1179" y="2792"/>
                    <a:pt x="2822" y="3796"/>
                    <a:pt x="5193" y="3941"/>
                  </a:cubicBezTo>
                  <a:cubicBezTo>
                    <a:pt x="5193" y="3941"/>
                    <a:pt x="7418" y="5890"/>
                    <a:pt x="9542" y="7708"/>
                  </a:cubicBezTo>
                  <a:cubicBezTo>
                    <a:pt x="9673" y="7665"/>
                    <a:pt x="9760" y="7621"/>
                    <a:pt x="9774" y="7577"/>
                  </a:cubicBezTo>
                  <a:cubicBezTo>
                    <a:pt x="10018" y="7307"/>
                    <a:pt x="11660" y="4089"/>
                    <a:pt x="10374" y="4089"/>
                  </a:cubicBezTo>
                  <a:cubicBezTo>
                    <a:pt x="10278" y="4089"/>
                    <a:pt x="10166" y="4107"/>
                    <a:pt x="10036" y="4145"/>
                  </a:cubicBezTo>
                  <a:cubicBezTo>
                    <a:pt x="9761" y="4222"/>
                    <a:pt x="9487" y="4257"/>
                    <a:pt x="9218" y="4257"/>
                  </a:cubicBezTo>
                  <a:cubicBezTo>
                    <a:pt x="7660" y="4257"/>
                    <a:pt x="6250" y="3116"/>
                    <a:pt x="5717" y="2545"/>
                  </a:cubicBezTo>
                  <a:cubicBezTo>
                    <a:pt x="5091" y="1876"/>
                    <a:pt x="4888" y="0"/>
                    <a:pt x="4888"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6642040" y="1961750"/>
              <a:ext cx="621032" cy="399300"/>
            </a:xfrm>
            <a:custGeom>
              <a:rect b="b" l="l" r="r" t="t"/>
              <a:pathLst>
                <a:path extrusionOk="0" h="7061" w="10982">
                  <a:moveTo>
                    <a:pt x="999" y="0"/>
                  </a:moveTo>
                  <a:cubicBezTo>
                    <a:pt x="941" y="0"/>
                    <a:pt x="894" y="7"/>
                    <a:pt x="859" y="21"/>
                  </a:cubicBezTo>
                  <a:cubicBezTo>
                    <a:pt x="1" y="370"/>
                    <a:pt x="2866" y="2959"/>
                    <a:pt x="4495" y="3832"/>
                  </a:cubicBezTo>
                  <a:cubicBezTo>
                    <a:pt x="6138" y="4705"/>
                    <a:pt x="9993" y="7061"/>
                    <a:pt x="9993" y="7061"/>
                  </a:cubicBezTo>
                  <a:cubicBezTo>
                    <a:pt x="9993" y="7061"/>
                    <a:pt x="10981" y="4123"/>
                    <a:pt x="9309" y="3439"/>
                  </a:cubicBezTo>
                  <a:cubicBezTo>
                    <a:pt x="9309" y="3439"/>
                    <a:pt x="2311" y="0"/>
                    <a:pt x="999"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6837811" y="1890555"/>
              <a:ext cx="671984" cy="1227192"/>
            </a:xfrm>
            <a:custGeom>
              <a:rect b="b" l="l" r="r" t="t"/>
              <a:pathLst>
                <a:path extrusionOk="0" h="21701" w="11883">
                  <a:moveTo>
                    <a:pt x="975" y="1"/>
                  </a:moveTo>
                  <a:cubicBezTo>
                    <a:pt x="437" y="1"/>
                    <a:pt x="0" y="437"/>
                    <a:pt x="0" y="990"/>
                  </a:cubicBezTo>
                  <a:lnTo>
                    <a:pt x="0" y="20711"/>
                  </a:lnTo>
                  <a:cubicBezTo>
                    <a:pt x="0" y="21264"/>
                    <a:pt x="437" y="21700"/>
                    <a:pt x="975" y="21700"/>
                  </a:cubicBezTo>
                  <a:lnTo>
                    <a:pt x="10908" y="21700"/>
                  </a:lnTo>
                  <a:cubicBezTo>
                    <a:pt x="11446" y="21700"/>
                    <a:pt x="11883" y="21264"/>
                    <a:pt x="11883" y="20711"/>
                  </a:cubicBezTo>
                  <a:lnTo>
                    <a:pt x="11883" y="975"/>
                  </a:lnTo>
                  <a:cubicBezTo>
                    <a:pt x="11883" y="437"/>
                    <a:pt x="11446" y="1"/>
                    <a:pt x="10908" y="1"/>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6878921" y="1930026"/>
              <a:ext cx="592248" cy="1043743"/>
            </a:xfrm>
            <a:custGeom>
              <a:rect b="b" l="l" r="r" t="t"/>
              <a:pathLst>
                <a:path extrusionOk="0" h="18457" w="10473">
                  <a:moveTo>
                    <a:pt x="262" y="1"/>
                  </a:moveTo>
                  <a:cubicBezTo>
                    <a:pt x="131" y="1"/>
                    <a:pt x="0" y="132"/>
                    <a:pt x="0" y="277"/>
                  </a:cubicBezTo>
                  <a:lnTo>
                    <a:pt x="0" y="18181"/>
                  </a:lnTo>
                  <a:cubicBezTo>
                    <a:pt x="0" y="18326"/>
                    <a:pt x="131" y="18457"/>
                    <a:pt x="262" y="18457"/>
                  </a:cubicBezTo>
                  <a:lnTo>
                    <a:pt x="10196" y="18457"/>
                  </a:lnTo>
                  <a:cubicBezTo>
                    <a:pt x="10341" y="18457"/>
                    <a:pt x="10472" y="18326"/>
                    <a:pt x="10472" y="18181"/>
                  </a:cubicBezTo>
                  <a:lnTo>
                    <a:pt x="10472" y="277"/>
                  </a:lnTo>
                  <a:cubicBezTo>
                    <a:pt x="10443" y="132"/>
                    <a:pt x="10327" y="1"/>
                    <a:pt x="10181" y="1"/>
                  </a:cubicBezTo>
                  <a:lnTo>
                    <a:pt x="7927" y="1"/>
                  </a:lnTo>
                  <a:cubicBezTo>
                    <a:pt x="7636" y="1"/>
                    <a:pt x="7374" y="175"/>
                    <a:pt x="7287" y="451"/>
                  </a:cubicBezTo>
                  <a:cubicBezTo>
                    <a:pt x="7200" y="728"/>
                    <a:pt x="6938" y="902"/>
                    <a:pt x="6647" y="902"/>
                  </a:cubicBezTo>
                  <a:lnTo>
                    <a:pt x="3796" y="902"/>
                  </a:lnTo>
                  <a:cubicBezTo>
                    <a:pt x="3506" y="902"/>
                    <a:pt x="3258" y="728"/>
                    <a:pt x="3156" y="451"/>
                  </a:cubicBezTo>
                  <a:cubicBezTo>
                    <a:pt x="3069" y="175"/>
                    <a:pt x="2807" y="1"/>
                    <a:pt x="2531"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7155273" y="1918547"/>
              <a:ext cx="37040" cy="37040"/>
            </a:xfrm>
            <a:custGeom>
              <a:rect b="b" l="l" r="r" t="t"/>
              <a:pathLst>
                <a:path extrusionOk="0" h="655" w="655">
                  <a:moveTo>
                    <a:pt x="335" y="0"/>
                  </a:moveTo>
                  <a:cubicBezTo>
                    <a:pt x="146" y="0"/>
                    <a:pt x="0" y="145"/>
                    <a:pt x="0" y="335"/>
                  </a:cubicBezTo>
                  <a:cubicBezTo>
                    <a:pt x="0" y="509"/>
                    <a:pt x="146" y="654"/>
                    <a:pt x="335" y="654"/>
                  </a:cubicBezTo>
                  <a:cubicBezTo>
                    <a:pt x="509" y="654"/>
                    <a:pt x="655" y="509"/>
                    <a:pt x="655" y="335"/>
                  </a:cubicBezTo>
                  <a:cubicBezTo>
                    <a:pt x="655" y="145"/>
                    <a:pt x="509" y="0"/>
                    <a:pt x="335"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7226015" y="1925898"/>
              <a:ext cx="23072" cy="22281"/>
            </a:xfrm>
            <a:custGeom>
              <a:rect b="b" l="l" r="r" t="t"/>
              <a:pathLst>
                <a:path extrusionOk="0" h="394" w="408">
                  <a:moveTo>
                    <a:pt x="204" y="1"/>
                  </a:moveTo>
                  <a:cubicBezTo>
                    <a:pt x="87" y="1"/>
                    <a:pt x="0" y="88"/>
                    <a:pt x="0" y="205"/>
                  </a:cubicBezTo>
                  <a:cubicBezTo>
                    <a:pt x="0" y="306"/>
                    <a:pt x="87" y="394"/>
                    <a:pt x="204" y="394"/>
                  </a:cubicBezTo>
                  <a:cubicBezTo>
                    <a:pt x="320" y="394"/>
                    <a:pt x="407" y="306"/>
                    <a:pt x="407" y="205"/>
                  </a:cubicBezTo>
                  <a:cubicBezTo>
                    <a:pt x="407" y="88"/>
                    <a:pt x="320"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7098499" y="1925898"/>
              <a:ext cx="23072" cy="22281"/>
            </a:xfrm>
            <a:custGeom>
              <a:rect b="b" l="l" r="r" t="t"/>
              <a:pathLst>
                <a:path extrusionOk="0" h="394" w="408">
                  <a:moveTo>
                    <a:pt x="204" y="1"/>
                  </a:moveTo>
                  <a:cubicBezTo>
                    <a:pt x="88" y="1"/>
                    <a:pt x="1" y="88"/>
                    <a:pt x="1" y="205"/>
                  </a:cubicBezTo>
                  <a:cubicBezTo>
                    <a:pt x="1" y="306"/>
                    <a:pt x="88" y="394"/>
                    <a:pt x="204" y="394"/>
                  </a:cubicBezTo>
                  <a:cubicBezTo>
                    <a:pt x="321" y="394"/>
                    <a:pt x="408" y="306"/>
                    <a:pt x="408" y="205"/>
                  </a:cubicBezTo>
                  <a:cubicBezTo>
                    <a:pt x="408" y="88"/>
                    <a:pt x="321"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6878073" y="2124950"/>
              <a:ext cx="591456" cy="537960"/>
            </a:xfrm>
            <a:custGeom>
              <a:rect b="b" l="l" r="r" t="t"/>
              <a:pathLst>
                <a:path extrusionOk="0" h="9513" w="10459">
                  <a:moveTo>
                    <a:pt x="1" y="1"/>
                  </a:moveTo>
                  <a:lnTo>
                    <a:pt x="1" y="9512"/>
                  </a:lnTo>
                  <a:lnTo>
                    <a:pt x="10458" y="9512"/>
                  </a:lnTo>
                  <a:lnTo>
                    <a:pt x="10458"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6878073" y="2712152"/>
              <a:ext cx="591456" cy="192553"/>
            </a:xfrm>
            <a:custGeom>
              <a:rect b="b" l="l" r="r" t="t"/>
              <a:pathLst>
                <a:path extrusionOk="0" h="3405" w="10459">
                  <a:moveTo>
                    <a:pt x="1" y="1"/>
                  </a:moveTo>
                  <a:lnTo>
                    <a:pt x="1" y="3404"/>
                  </a:lnTo>
                  <a:lnTo>
                    <a:pt x="10458" y="3404"/>
                  </a:lnTo>
                  <a:lnTo>
                    <a:pt x="10458"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7072995" y="3010730"/>
              <a:ext cx="202392" cy="70801"/>
            </a:xfrm>
            <a:custGeom>
              <a:rect b="b" l="l" r="r" t="t"/>
              <a:pathLst>
                <a:path extrusionOk="0" h="1252" w="3579">
                  <a:moveTo>
                    <a:pt x="364" y="0"/>
                  </a:moveTo>
                  <a:cubicBezTo>
                    <a:pt x="161" y="0"/>
                    <a:pt x="1" y="160"/>
                    <a:pt x="1" y="364"/>
                  </a:cubicBezTo>
                  <a:lnTo>
                    <a:pt x="1" y="888"/>
                  </a:lnTo>
                  <a:cubicBezTo>
                    <a:pt x="1" y="1091"/>
                    <a:pt x="161" y="1251"/>
                    <a:pt x="364" y="1251"/>
                  </a:cubicBezTo>
                  <a:lnTo>
                    <a:pt x="3215" y="1251"/>
                  </a:lnTo>
                  <a:cubicBezTo>
                    <a:pt x="3419" y="1251"/>
                    <a:pt x="3579" y="1091"/>
                    <a:pt x="3579" y="888"/>
                  </a:cubicBezTo>
                  <a:lnTo>
                    <a:pt x="3579" y="364"/>
                  </a:lnTo>
                  <a:cubicBezTo>
                    <a:pt x="3564" y="160"/>
                    <a:pt x="3419" y="0"/>
                    <a:pt x="3215" y="0"/>
                  </a:cubicBezTo>
                  <a:close/>
                </a:path>
              </a:pathLst>
            </a:custGeom>
            <a:solidFill>
              <a:srgbClr val="AB9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6925800" y="2197332"/>
              <a:ext cx="496848" cy="343032"/>
            </a:xfrm>
            <a:custGeom>
              <a:rect b="b" l="l" r="r" t="t"/>
              <a:pathLst>
                <a:path extrusionOk="0" h="6066" w="8786">
                  <a:moveTo>
                    <a:pt x="669" y="0"/>
                  </a:moveTo>
                  <a:cubicBezTo>
                    <a:pt x="291" y="0"/>
                    <a:pt x="0" y="306"/>
                    <a:pt x="0" y="669"/>
                  </a:cubicBezTo>
                  <a:lnTo>
                    <a:pt x="0" y="5396"/>
                  </a:lnTo>
                  <a:cubicBezTo>
                    <a:pt x="0" y="5774"/>
                    <a:pt x="306" y="6065"/>
                    <a:pt x="669" y="6065"/>
                  </a:cubicBezTo>
                  <a:lnTo>
                    <a:pt x="8116" y="6065"/>
                  </a:lnTo>
                  <a:cubicBezTo>
                    <a:pt x="8494" y="6065"/>
                    <a:pt x="8785" y="5760"/>
                    <a:pt x="8785" y="5396"/>
                  </a:cubicBezTo>
                  <a:lnTo>
                    <a:pt x="8785" y="669"/>
                  </a:lnTo>
                  <a:cubicBezTo>
                    <a:pt x="8785" y="306"/>
                    <a:pt x="8480" y="0"/>
                    <a:pt x="8116" y="0"/>
                  </a:cubicBezTo>
                  <a:close/>
                </a:path>
              </a:pathLst>
            </a:custGeom>
            <a:solidFill>
              <a:srgbClr val="8F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925800" y="2576492"/>
              <a:ext cx="278056" cy="45297"/>
            </a:xfrm>
            <a:custGeom>
              <a:rect b="b" l="l" r="r" t="t"/>
              <a:pathLst>
                <a:path extrusionOk="0" h="801" w="4917">
                  <a:moveTo>
                    <a:pt x="408" y="0"/>
                  </a:moveTo>
                  <a:cubicBezTo>
                    <a:pt x="190" y="0"/>
                    <a:pt x="0" y="189"/>
                    <a:pt x="0" y="407"/>
                  </a:cubicBezTo>
                  <a:cubicBezTo>
                    <a:pt x="0" y="611"/>
                    <a:pt x="190" y="800"/>
                    <a:pt x="408" y="800"/>
                  </a:cubicBezTo>
                  <a:lnTo>
                    <a:pt x="4509" y="800"/>
                  </a:lnTo>
                  <a:cubicBezTo>
                    <a:pt x="4727" y="800"/>
                    <a:pt x="4916" y="611"/>
                    <a:pt x="4916" y="407"/>
                  </a:cubicBezTo>
                  <a:cubicBezTo>
                    <a:pt x="4916" y="189"/>
                    <a:pt x="4727"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7024477" y="2758240"/>
              <a:ext cx="278056" cy="45297"/>
            </a:xfrm>
            <a:custGeom>
              <a:rect b="b" l="l" r="r" t="t"/>
              <a:pathLst>
                <a:path extrusionOk="0" h="801" w="4917">
                  <a:moveTo>
                    <a:pt x="408" y="0"/>
                  </a:moveTo>
                  <a:cubicBezTo>
                    <a:pt x="190" y="0"/>
                    <a:pt x="1" y="190"/>
                    <a:pt x="1" y="408"/>
                  </a:cubicBezTo>
                  <a:cubicBezTo>
                    <a:pt x="1" y="626"/>
                    <a:pt x="190" y="800"/>
                    <a:pt x="408" y="800"/>
                  </a:cubicBezTo>
                  <a:lnTo>
                    <a:pt x="4509" y="800"/>
                  </a:lnTo>
                  <a:cubicBezTo>
                    <a:pt x="4728" y="800"/>
                    <a:pt x="4917" y="626"/>
                    <a:pt x="4917" y="408"/>
                  </a:cubicBezTo>
                  <a:cubicBezTo>
                    <a:pt x="4917" y="190"/>
                    <a:pt x="4728"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6925800" y="2050136"/>
              <a:ext cx="278056" cy="45240"/>
            </a:xfrm>
            <a:custGeom>
              <a:rect b="b" l="l" r="r" t="t"/>
              <a:pathLst>
                <a:path extrusionOk="0" h="800" w="4917">
                  <a:moveTo>
                    <a:pt x="408" y="0"/>
                  </a:moveTo>
                  <a:cubicBezTo>
                    <a:pt x="190" y="0"/>
                    <a:pt x="0" y="189"/>
                    <a:pt x="0" y="407"/>
                  </a:cubicBezTo>
                  <a:cubicBezTo>
                    <a:pt x="0" y="625"/>
                    <a:pt x="190" y="800"/>
                    <a:pt x="408" y="800"/>
                  </a:cubicBezTo>
                  <a:lnTo>
                    <a:pt x="4509" y="800"/>
                  </a:lnTo>
                  <a:cubicBezTo>
                    <a:pt x="4727" y="800"/>
                    <a:pt x="4916" y="625"/>
                    <a:pt x="4916" y="407"/>
                  </a:cubicBezTo>
                  <a:cubicBezTo>
                    <a:pt x="4916" y="189"/>
                    <a:pt x="4727" y="0"/>
                    <a:pt x="4509"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7295909" y="2050136"/>
              <a:ext cx="126729" cy="45240"/>
            </a:xfrm>
            <a:custGeom>
              <a:rect b="b" l="l" r="r" t="t"/>
              <a:pathLst>
                <a:path extrusionOk="0" h="800" w="2241">
                  <a:moveTo>
                    <a:pt x="407" y="0"/>
                  </a:moveTo>
                  <a:cubicBezTo>
                    <a:pt x="189" y="0"/>
                    <a:pt x="0" y="189"/>
                    <a:pt x="0" y="407"/>
                  </a:cubicBezTo>
                  <a:cubicBezTo>
                    <a:pt x="0" y="625"/>
                    <a:pt x="189" y="800"/>
                    <a:pt x="407" y="800"/>
                  </a:cubicBezTo>
                  <a:lnTo>
                    <a:pt x="1847" y="800"/>
                  </a:lnTo>
                  <a:cubicBezTo>
                    <a:pt x="2066" y="800"/>
                    <a:pt x="2240" y="625"/>
                    <a:pt x="2240" y="407"/>
                  </a:cubicBezTo>
                  <a:cubicBezTo>
                    <a:pt x="2240" y="189"/>
                    <a:pt x="2066" y="0"/>
                    <a:pt x="1847"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7037653" y="2279554"/>
              <a:ext cx="273137" cy="181017"/>
            </a:xfrm>
            <a:custGeom>
              <a:rect b="b" l="l" r="r" t="t"/>
              <a:pathLst>
                <a:path extrusionOk="0" h="3201" w="4830">
                  <a:moveTo>
                    <a:pt x="0" y="1"/>
                  </a:moveTo>
                  <a:lnTo>
                    <a:pt x="0" y="3201"/>
                  </a:lnTo>
                  <a:lnTo>
                    <a:pt x="4829" y="3201"/>
                  </a:lnTo>
                  <a:lnTo>
                    <a:pt x="4829" y="1"/>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7037653" y="2279554"/>
              <a:ext cx="273137" cy="131648"/>
            </a:xfrm>
            <a:custGeom>
              <a:rect b="b" l="l" r="r" t="t"/>
              <a:pathLst>
                <a:path extrusionOk="0" h="2328" w="4830">
                  <a:moveTo>
                    <a:pt x="0" y="1"/>
                  </a:moveTo>
                  <a:lnTo>
                    <a:pt x="0" y="728"/>
                  </a:lnTo>
                  <a:lnTo>
                    <a:pt x="2415" y="2328"/>
                  </a:lnTo>
                  <a:lnTo>
                    <a:pt x="4829" y="728"/>
                  </a:lnTo>
                  <a:lnTo>
                    <a:pt x="4829" y="1"/>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7275325" y="2244211"/>
              <a:ext cx="69952" cy="69952"/>
            </a:xfrm>
            <a:custGeom>
              <a:rect b="b" l="l" r="r" t="t"/>
              <a:pathLst>
                <a:path extrusionOk="0" h="1237" w="1237">
                  <a:moveTo>
                    <a:pt x="626" y="0"/>
                  </a:moveTo>
                  <a:cubicBezTo>
                    <a:pt x="277" y="0"/>
                    <a:pt x="1" y="277"/>
                    <a:pt x="1" y="626"/>
                  </a:cubicBezTo>
                  <a:cubicBezTo>
                    <a:pt x="1" y="975"/>
                    <a:pt x="277" y="1237"/>
                    <a:pt x="626" y="1237"/>
                  </a:cubicBezTo>
                  <a:cubicBezTo>
                    <a:pt x="975" y="1237"/>
                    <a:pt x="1237" y="975"/>
                    <a:pt x="1237" y="626"/>
                  </a:cubicBezTo>
                  <a:cubicBezTo>
                    <a:pt x="1237" y="277"/>
                    <a:pt x="975" y="0"/>
                    <a:pt x="626"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7295909" y="2259819"/>
              <a:ext cx="28840" cy="37888"/>
            </a:xfrm>
            <a:custGeom>
              <a:rect b="b" l="l" r="r" t="t"/>
              <a:pathLst>
                <a:path extrusionOk="0" h="670" w="510">
                  <a:moveTo>
                    <a:pt x="218" y="1"/>
                  </a:moveTo>
                  <a:cubicBezTo>
                    <a:pt x="160" y="1"/>
                    <a:pt x="117" y="15"/>
                    <a:pt x="88" y="30"/>
                  </a:cubicBezTo>
                  <a:cubicBezTo>
                    <a:pt x="58" y="59"/>
                    <a:pt x="44" y="88"/>
                    <a:pt x="44" y="132"/>
                  </a:cubicBezTo>
                  <a:cubicBezTo>
                    <a:pt x="44" y="146"/>
                    <a:pt x="58" y="161"/>
                    <a:pt x="58" y="175"/>
                  </a:cubicBezTo>
                  <a:cubicBezTo>
                    <a:pt x="73" y="204"/>
                    <a:pt x="73" y="219"/>
                    <a:pt x="88" y="219"/>
                  </a:cubicBezTo>
                  <a:cubicBezTo>
                    <a:pt x="117" y="204"/>
                    <a:pt x="131" y="204"/>
                    <a:pt x="146" y="175"/>
                  </a:cubicBezTo>
                  <a:cubicBezTo>
                    <a:pt x="160" y="161"/>
                    <a:pt x="189" y="161"/>
                    <a:pt x="218" y="161"/>
                  </a:cubicBezTo>
                  <a:cubicBezTo>
                    <a:pt x="262" y="161"/>
                    <a:pt x="277" y="161"/>
                    <a:pt x="291" y="175"/>
                  </a:cubicBezTo>
                  <a:cubicBezTo>
                    <a:pt x="306" y="204"/>
                    <a:pt x="306" y="219"/>
                    <a:pt x="306" y="233"/>
                  </a:cubicBezTo>
                  <a:lnTo>
                    <a:pt x="306" y="263"/>
                  </a:lnTo>
                  <a:cubicBezTo>
                    <a:pt x="306" y="277"/>
                    <a:pt x="291" y="277"/>
                    <a:pt x="291" y="292"/>
                  </a:cubicBezTo>
                  <a:lnTo>
                    <a:pt x="262" y="321"/>
                  </a:lnTo>
                  <a:cubicBezTo>
                    <a:pt x="248" y="321"/>
                    <a:pt x="218" y="350"/>
                    <a:pt x="204" y="364"/>
                  </a:cubicBezTo>
                  <a:lnTo>
                    <a:pt x="58" y="495"/>
                  </a:lnTo>
                  <a:cubicBezTo>
                    <a:pt x="44" y="495"/>
                    <a:pt x="44" y="510"/>
                    <a:pt x="29" y="524"/>
                  </a:cubicBezTo>
                  <a:cubicBezTo>
                    <a:pt x="0" y="524"/>
                    <a:pt x="0" y="568"/>
                    <a:pt x="0" y="583"/>
                  </a:cubicBezTo>
                  <a:cubicBezTo>
                    <a:pt x="0" y="597"/>
                    <a:pt x="0" y="612"/>
                    <a:pt x="29" y="641"/>
                  </a:cubicBezTo>
                  <a:cubicBezTo>
                    <a:pt x="29" y="655"/>
                    <a:pt x="44" y="655"/>
                    <a:pt x="58" y="670"/>
                  </a:cubicBezTo>
                  <a:lnTo>
                    <a:pt x="437" y="670"/>
                  </a:lnTo>
                  <a:cubicBezTo>
                    <a:pt x="451" y="670"/>
                    <a:pt x="480" y="670"/>
                    <a:pt x="495" y="655"/>
                  </a:cubicBezTo>
                  <a:cubicBezTo>
                    <a:pt x="509" y="655"/>
                    <a:pt x="509" y="612"/>
                    <a:pt x="509" y="597"/>
                  </a:cubicBezTo>
                  <a:lnTo>
                    <a:pt x="509" y="568"/>
                  </a:lnTo>
                  <a:cubicBezTo>
                    <a:pt x="495" y="539"/>
                    <a:pt x="495" y="524"/>
                    <a:pt x="495" y="524"/>
                  </a:cubicBezTo>
                  <a:lnTo>
                    <a:pt x="218" y="524"/>
                  </a:lnTo>
                  <a:lnTo>
                    <a:pt x="364" y="423"/>
                  </a:lnTo>
                  <a:cubicBezTo>
                    <a:pt x="451" y="350"/>
                    <a:pt x="495" y="277"/>
                    <a:pt x="495" y="204"/>
                  </a:cubicBezTo>
                  <a:cubicBezTo>
                    <a:pt x="495" y="175"/>
                    <a:pt x="495" y="146"/>
                    <a:pt x="480" y="132"/>
                  </a:cubicBezTo>
                  <a:cubicBezTo>
                    <a:pt x="466" y="88"/>
                    <a:pt x="437" y="73"/>
                    <a:pt x="422" y="59"/>
                  </a:cubicBezTo>
                  <a:cubicBezTo>
                    <a:pt x="393" y="30"/>
                    <a:pt x="364" y="30"/>
                    <a:pt x="335" y="15"/>
                  </a:cubicBezTo>
                  <a:cubicBezTo>
                    <a:pt x="291" y="1"/>
                    <a:pt x="262" y="1"/>
                    <a:pt x="218"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7318076" y="2758240"/>
              <a:ext cx="104561" cy="105353"/>
            </a:xfrm>
            <a:custGeom>
              <a:rect b="b" l="l" r="r" t="t"/>
              <a:pathLst>
                <a:path extrusionOk="0" h="1863" w="1849">
                  <a:moveTo>
                    <a:pt x="1" y="0"/>
                  </a:moveTo>
                  <a:lnTo>
                    <a:pt x="1" y="1862"/>
                  </a:lnTo>
                  <a:lnTo>
                    <a:pt x="1848" y="1862"/>
                  </a:lnTo>
                  <a:lnTo>
                    <a:pt x="1848" y="0"/>
                  </a:lnTo>
                  <a:close/>
                </a:path>
              </a:pathLst>
            </a:custGeom>
            <a:solidFill>
              <a:srgbClr val="8F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7352627" y="2782103"/>
              <a:ext cx="35457" cy="35400"/>
            </a:xfrm>
            <a:custGeom>
              <a:rect b="b" l="l" r="r" t="t"/>
              <a:pathLst>
                <a:path extrusionOk="0" h="626" w="627">
                  <a:moveTo>
                    <a:pt x="306" y="0"/>
                  </a:moveTo>
                  <a:cubicBezTo>
                    <a:pt x="132" y="0"/>
                    <a:pt x="1" y="146"/>
                    <a:pt x="1" y="306"/>
                  </a:cubicBezTo>
                  <a:cubicBezTo>
                    <a:pt x="1" y="480"/>
                    <a:pt x="132" y="626"/>
                    <a:pt x="306" y="626"/>
                  </a:cubicBezTo>
                  <a:cubicBezTo>
                    <a:pt x="495" y="626"/>
                    <a:pt x="626" y="480"/>
                    <a:pt x="626" y="306"/>
                  </a:cubicBezTo>
                  <a:cubicBezTo>
                    <a:pt x="626" y="131"/>
                    <a:pt x="481" y="0"/>
                    <a:pt x="306"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7336171" y="2819086"/>
              <a:ext cx="69161" cy="43657"/>
            </a:xfrm>
            <a:custGeom>
              <a:rect b="b" l="l" r="r" t="t"/>
              <a:pathLst>
                <a:path extrusionOk="0" h="772" w="1223">
                  <a:moveTo>
                    <a:pt x="597" y="1"/>
                  </a:moveTo>
                  <a:cubicBezTo>
                    <a:pt x="277" y="1"/>
                    <a:pt x="1" y="277"/>
                    <a:pt x="1" y="597"/>
                  </a:cubicBezTo>
                  <a:lnTo>
                    <a:pt x="1" y="772"/>
                  </a:lnTo>
                  <a:lnTo>
                    <a:pt x="1223" y="772"/>
                  </a:lnTo>
                  <a:lnTo>
                    <a:pt x="1223" y="597"/>
                  </a:lnTo>
                  <a:cubicBezTo>
                    <a:pt x="1208" y="277"/>
                    <a:pt x="932" y="1"/>
                    <a:pt x="597"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6634972" y="2675169"/>
              <a:ext cx="290045" cy="206577"/>
            </a:xfrm>
            <a:custGeom>
              <a:rect b="b" l="l" r="r" t="t"/>
              <a:pathLst>
                <a:path extrusionOk="0" h="3653" w="5129">
                  <a:moveTo>
                    <a:pt x="3602" y="0"/>
                  </a:moveTo>
                  <a:cubicBezTo>
                    <a:pt x="3602" y="0"/>
                    <a:pt x="708" y="73"/>
                    <a:pt x="344" y="1280"/>
                  </a:cubicBezTo>
                  <a:cubicBezTo>
                    <a:pt x="1" y="2452"/>
                    <a:pt x="4039" y="3652"/>
                    <a:pt x="4635" y="3652"/>
                  </a:cubicBezTo>
                  <a:cubicBezTo>
                    <a:pt x="4646" y="3652"/>
                    <a:pt x="4655" y="3652"/>
                    <a:pt x="4664" y="3651"/>
                  </a:cubicBezTo>
                  <a:cubicBezTo>
                    <a:pt x="5129" y="3622"/>
                    <a:pt x="4576" y="2109"/>
                    <a:pt x="3602" y="1644"/>
                  </a:cubicBezTo>
                  <a:lnTo>
                    <a:pt x="3602"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7137969" y="2560715"/>
              <a:ext cx="551136" cy="346086"/>
            </a:xfrm>
            <a:custGeom>
              <a:rect b="b" l="l" r="r" t="t"/>
              <a:pathLst>
                <a:path extrusionOk="0" h="6120" w="9746">
                  <a:moveTo>
                    <a:pt x="7805" y="1"/>
                  </a:moveTo>
                  <a:cubicBezTo>
                    <a:pt x="7031" y="1"/>
                    <a:pt x="6299" y="298"/>
                    <a:pt x="5673" y="716"/>
                  </a:cubicBezTo>
                  <a:cubicBezTo>
                    <a:pt x="3739" y="2010"/>
                    <a:pt x="1" y="3159"/>
                    <a:pt x="1" y="3159"/>
                  </a:cubicBezTo>
                  <a:cubicBezTo>
                    <a:pt x="1" y="3159"/>
                    <a:pt x="380" y="4308"/>
                    <a:pt x="2345" y="4308"/>
                  </a:cubicBezTo>
                  <a:cubicBezTo>
                    <a:pt x="2558" y="4308"/>
                    <a:pt x="2789" y="4294"/>
                    <a:pt x="3041" y="4264"/>
                  </a:cubicBezTo>
                  <a:cubicBezTo>
                    <a:pt x="3840" y="3973"/>
                    <a:pt x="5004" y="3668"/>
                    <a:pt x="6109" y="3610"/>
                  </a:cubicBezTo>
                  <a:cubicBezTo>
                    <a:pt x="6109" y="3610"/>
                    <a:pt x="6313" y="6119"/>
                    <a:pt x="7722" y="6119"/>
                  </a:cubicBezTo>
                  <a:cubicBezTo>
                    <a:pt x="7819" y="6119"/>
                    <a:pt x="7921" y="6107"/>
                    <a:pt x="8029" y="6082"/>
                  </a:cubicBezTo>
                  <a:cubicBezTo>
                    <a:pt x="9745" y="5660"/>
                    <a:pt x="9367" y="3028"/>
                    <a:pt x="9047" y="1515"/>
                  </a:cubicBezTo>
                  <a:cubicBezTo>
                    <a:pt x="9018" y="1312"/>
                    <a:pt x="8974" y="1137"/>
                    <a:pt x="8945" y="977"/>
                  </a:cubicBezTo>
                  <a:cubicBezTo>
                    <a:pt x="8829" y="439"/>
                    <a:pt x="8465" y="47"/>
                    <a:pt x="7913" y="3"/>
                  </a:cubicBezTo>
                  <a:cubicBezTo>
                    <a:pt x="7877" y="2"/>
                    <a:pt x="7841" y="1"/>
                    <a:pt x="7805"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7137969" y="2702313"/>
              <a:ext cx="144825" cy="79000"/>
            </a:xfrm>
            <a:custGeom>
              <a:rect b="b" l="l" r="r" t="t"/>
              <a:pathLst>
                <a:path extrusionOk="0" h="1397" w="2561">
                  <a:moveTo>
                    <a:pt x="1804" y="0"/>
                  </a:moveTo>
                  <a:cubicBezTo>
                    <a:pt x="786" y="393"/>
                    <a:pt x="1" y="626"/>
                    <a:pt x="1" y="626"/>
                  </a:cubicBezTo>
                  <a:cubicBezTo>
                    <a:pt x="1" y="626"/>
                    <a:pt x="146" y="1062"/>
                    <a:pt x="655" y="1397"/>
                  </a:cubicBezTo>
                  <a:cubicBezTo>
                    <a:pt x="655" y="1397"/>
                    <a:pt x="1804" y="1120"/>
                    <a:pt x="2197" y="946"/>
                  </a:cubicBezTo>
                  <a:cubicBezTo>
                    <a:pt x="2561" y="771"/>
                    <a:pt x="2546" y="30"/>
                    <a:pt x="1804"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6804051" y="2805005"/>
              <a:ext cx="109481" cy="76682"/>
            </a:xfrm>
            <a:custGeom>
              <a:rect b="b" l="l" r="r" t="t"/>
              <a:pathLst>
                <a:path extrusionOk="0" h="1356" w="1936">
                  <a:moveTo>
                    <a:pt x="570" y="0"/>
                  </a:moveTo>
                  <a:cubicBezTo>
                    <a:pt x="335" y="0"/>
                    <a:pt x="138" y="72"/>
                    <a:pt x="88" y="293"/>
                  </a:cubicBezTo>
                  <a:cubicBezTo>
                    <a:pt x="1" y="686"/>
                    <a:pt x="335" y="977"/>
                    <a:pt x="597" y="1122"/>
                  </a:cubicBezTo>
                  <a:cubicBezTo>
                    <a:pt x="1121" y="1268"/>
                    <a:pt x="1543" y="1355"/>
                    <a:pt x="1674" y="1355"/>
                  </a:cubicBezTo>
                  <a:cubicBezTo>
                    <a:pt x="1935" y="1340"/>
                    <a:pt x="1863" y="773"/>
                    <a:pt x="1543" y="235"/>
                  </a:cubicBezTo>
                  <a:cubicBezTo>
                    <a:pt x="1435" y="190"/>
                    <a:pt x="953" y="0"/>
                    <a:pt x="570"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7804166" y="3059927"/>
              <a:ext cx="930248" cy="865441"/>
            </a:xfrm>
            <a:custGeom>
              <a:rect b="b" l="l" r="r" t="t"/>
              <a:pathLst>
                <a:path extrusionOk="0" h="15304" w="16450">
                  <a:moveTo>
                    <a:pt x="7094" y="1"/>
                  </a:moveTo>
                  <a:cubicBezTo>
                    <a:pt x="5946" y="1"/>
                    <a:pt x="4960" y="221"/>
                    <a:pt x="4960" y="221"/>
                  </a:cubicBezTo>
                  <a:cubicBezTo>
                    <a:pt x="3447" y="1210"/>
                    <a:pt x="277" y="6882"/>
                    <a:pt x="277" y="6882"/>
                  </a:cubicBezTo>
                  <a:cubicBezTo>
                    <a:pt x="277" y="6882"/>
                    <a:pt x="0" y="10228"/>
                    <a:pt x="1731" y="11071"/>
                  </a:cubicBezTo>
                  <a:cubicBezTo>
                    <a:pt x="4175" y="12249"/>
                    <a:pt x="5891" y="12671"/>
                    <a:pt x="6545" y="12787"/>
                  </a:cubicBezTo>
                  <a:cubicBezTo>
                    <a:pt x="7200" y="12918"/>
                    <a:pt x="10501" y="15303"/>
                    <a:pt x="10501" y="15303"/>
                  </a:cubicBezTo>
                  <a:cubicBezTo>
                    <a:pt x="15839" y="13776"/>
                    <a:pt x="16450" y="6199"/>
                    <a:pt x="16450" y="6199"/>
                  </a:cubicBezTo>
                  <a:cubicBezTo>
                    <a:pt x="16450" y="6199"/>
                    <a:pt x="13890" y="4832"/>
                    <a:pt x="12741" y="4090"/>
                  </a:cubicBezTo>
                  <a:cubicBezTo>
                    <a:pt x="11592" y="3348"/>
                    <a:pt x="10908" y="1108"/>
                    <a:pt x="9236" y="367"/>
                  </a:cubicBezTo>
                  <a:cubicBezTo>
                    <a:pt x="8593" y="87"/>
                    <a:pt x="7812" y="1"/>
                    <a:pt x="70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6709503" y="2675169"/>
              <a:ext cx="129160" cy="92968"/>
            </a:xfrm>
            <a:custGeom>
              <a:rect b="b" l="l" r="r" t="t"/>
              <a:pathLst>
                <a:path extrusionOk="0" h="1644" w="2284">
                  <a:moveTo>
                    <a:pt x="2284" y="0"/>
                  </a:moveTo>
                  <a:cubicBezTo>
                    <a:pt x="2284" y="0"/>
                    <a:pt x="960" y="44"/>
                    <a:pt x="0" y="437"/>
                  </a:cubicBezTo>
                  <a:cubicBezTo>
                    <a:pt x="524" y="597"/>
                    <a:pt x="1338" y="1004"/>
                    <a:pt x="1164" y="1164"/>
                  </a:cubicBezTo>
                  <a:cubicBezTo>
                    <a:pt x="1629" y="1179"/>
                    <a:pt x="2284" y="1644"/>
                    <a:pt x="2284" y="1644"/>
                  </a:cubicBezTo>
                  <a:lnTo>
                    <a:pt x="2284"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6622192" y="2522205"/>
              <a:ext cx="360393" cy="239433"/>
            </a:xfrm>
            <a:custGeom>
              <a:rect b="b" l="l" r="r" t="t"/>
              <a:pathLst>
                <a:path extrusionOk="0" h="4234" w="6373">
                  <a:moveTo>
                    <a:pt x="3784" y="0"/>
                  </a:moveTo>
                  <a:lnTo>
                    <a:pt x="3784" y="1"/>
                  </a:lnTo>
                  <a:lnTo>
                    <a:pt x="3784" y="1"/>
                  </a:lnTo>
                  <a:cubicBezTo>
                    <a:pt x="3803" y="1"/>
                    <a:pt x="3813" y="0"/>
                    <a:pt x="3813" y="0"/>
                  </a:cubicBezTo>
                  <a:close/>
                  <a:moveTo>
                    <a:pt x="3784" y="1"/>
                  </a:moveTo>
                  <a:cubicBezTo>
                    <a:pt x="3470" y="14"/>
                    <a:pt x="708" y="159"/>
                    <a:pt x="352" y="1338"/>
                  </a:cubicBezTo>
                  <a:cubicBezTo>
                    <a:pt x="0" y="2528"/>
                    <a:pt x="4552" y="4234"/>
                    <a:pt x="5520" y="4234"/>
                  </a:cubicBezTo>
                  <a:cubicBezTo>
                    <a:pt x="5594" y="4234"/>
                    <a:pt x="5646" y="4224"/>
                    <a:pt x="5675" y="4204"/>
                  </a:cubicBezTo>
                  <a:cubicBezTo>
                    <a:pt x="6373" y="3709"/>
                    <a:pt x="4846" y="2211"/>
                    <a:pt x="3784" y="1702"/>
                  </a:cubicBezTo>
                  <a:lnTo>
                    <a:pt x="3784" y="1"/>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6831195" y="2670759"/>
              <a:ext cx="133345" cy="92063"/>
            </a:xfrm>
            <a:custGeom>
              <a:rect b="b" l="l" r="r" t="t"/>
              <a:pathLst>
                <a:path extrusionOk="0" h="1628" w="2358">
                  <a:moveTo>
                    <a:pt x="648" y="0"/>
                  </a:moveTo>
                  <a:cubicBezTo>
                    <a:pt x="463" y="0"/>
                    <a:pt x="311" y="63"/>
                    <a:pt x="248" y="238"/>
                  </a:cubicBezTo>
                  <a:cubicBezTo>
                    <a:pt x="1" y="864"/>
                    <a:pt x="903" y="1373"/>
                    <a:pt x="903" y="1373"/>
                  </a:cubicBezTo>
                  <a:cubicBezTo>
                    <a:pt x="903" y="1373"/>
                    <a:pt x="1019" y="1446"/>
                    <a:pt x="1194" y="1518"/>
                  </a:cubicBezTo>
                  <a:cubicBezTo>
                    <a:pt x="1462" y="1585"/>
                    <a:pt x="1692" y="1627"/>
                    <a:pt x="1843" y="1627"/>
                  </a:cubicBezTo>
                  <a:cubicBezTo>
                    <a:pt x="1921" y="1627"/>
                    <a:pt x="1978" y="1616"/>
                    <a:pt x="2008" y="1591"/>
                  </a:cubicBezTo>
                  <a:cubicBezTo>
                    <a:pt x="2357" y="1329"/>
                    <a:pt x="2139" y="849"/>
                    <a:pt x="1717" y="355"/>
                  </a:cubicBezTo>
                  <a:cubicBezTo>
                    <a:pt x="1514" y="248"/>
                    <a:pt x="1015" y="0"/>
                    <a:pt x="648"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6723470" y="2522205"/>
              <a:ext cx="114401" cy="97945"/>
            </a:xfrm>
            <a:custGeom>
              <a:rect b="b" l="l" r="r" t="t"/>
              <a:pathLst>
                <a:path extrusionOk="0" h="1732" w="2023">
                  <a:moveTo>
                    <a:pt x="2022" y="0"/>
                  </a:moveTo>
                  <a:cubicBezTo>
                    <a:pt x="2022" y="0"/>
                    <a:pt x="961" y="29"/>
                    <a:pt x="1" y="306"/>
                  </a:cubicBezTo>
                  <a:cubicBezTo>
                    <a:pt x="262" y="393"/>
                    <a:pt x="655" y="582"/>
                    <a:pt x="946" y="728"/>
                  </a:cubicBezTo>
                  <a:cubicBezTo>
                    <a:pt x="1135" y="815"/>
                    <a:pt x="1150" y="1077"/>
                    <a:pt x="990" y="1193"/>
                  </a:cubicBezTo>
                  <a:cubicBezTo>
                    <a:pt x="1586" y="1338"/>
                    <a:pt x="2022" y="1731"/>
                    <a:pt x="2022" y="1731"/>
                  </a:cubicBezTo>
                  <a:lnTo>
                    <a:pt x="2022"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6622192" y="2350297"/>
              <a:ext cx="360393" cy="239489"/>
            </a:xfrm>
            <a:custGeom>
              <a:rect b="b" l="l" r="r" t="t"/>
              <a:pathLst>
                <a:path extrusionOk="0" h="4235" w="6373">
                  <a:moveTo>
                    <a:pt x="3784" y="1"/>
                  </a:moveTo>
                  <a:lnTo>
                    <a:pt x="3784" y="2"/>
                  </a:lnTo>
                  <a:lnTo>
                    <a:pt x="3784" y="2"/>
                  </a:lnTo>
                  <a:cubicBezTo>
                    <a:pt x="3803" y="1"/>
                    <a:pt x="3813" y="1"/>
                    <a:pt x="3813" y="1"/>
                  </a:cubicBezTo>
                  <a:close/>
                  <a:moveTo>
                    <a:pt x="3784" y="2"/>
                  </a:moveTo>
                  <a:cubicBezTo>
                    <a:pt x="3470" y="14"/>
                    <a:pt x="708" y="160"/>
                    <a:pt x="352" y="1353"/>
                  </a:cubicBezTo>
                  <a:cubicBezTo>
                    <a:pt x="0" y="2530"/>
                    <a:pt x="4552" y="4234"/>
                    <a:pt x="5520" y="4234"/>
                  </a:cubicBezTo>
                  <a:cubicBezTo>
                    <a:pt x="5594" y="4234"/>
                    <a:pt x="5646" y="4224"/>
                    <a:pt x="5675" y="4204"/>
                  </a:cubicBezTo>
                  <a:cubicBezTo>
                    <a:pt x="6373" y="3709"/>
                    <a:pt x="4846" y="2226"/>
                    <a:pt x="3784" y="1717"/>
                  </a:cubicBezTo>
                  <a:lnTo>
                    <a:pt x="3784" y="2"/>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6831195" y="2502469"/>
              <a:ext cx="130857" cy="87313"/>
            </a:xfrm>
            <a:custGeom>
              <a:rect b="b" l="l" r="r" t="t"/>
              <a:pathLst>
                <a:path extrusionOk="0" h="1544" w="2314">
                  <a:moveTo>
                    <a:pt x="647" y="0"/>
                  </a:moveTo>
                  <a:cubicBezTo>
                    <a:pt x="464" y="0"/>
                    <a:pt x="313" y="62"/>
                    <a:pt x="248" y="233"/>
                  </a:cubicBezTo>
                  <a:cubicBezTo>
                    <a:pt x="1" y="858"/>
                    <a:pt x="903" y="1353"/>
                    <a:pt x="903" y="1367"/>
                  </a:cubicBezTo>
                  <a:cubicBezTo>
                    <a:pt x="1307" y="1481"/>
                    <a:pt x="1638" y="1544"/>
                    <a:pt x="1836" y="1544"/>
                  </a:cubicBezTo>
                  <a:cubicBezTo>
                    <a:pt x="1916" y="1544"/>
                    <a:pt x="1975" y="1534"/>
                    <a:pt x="2008" y="1513"/>
                  </a:cubicBezTo>
                  <a:cubicBezTo>
                    <a:pt x="2313" y="1295"/>
                    <a:pt x="2168" y="858"/>
                    <a:pt x="1804" y="407"/>
                  </a:cubicBezTo>
                  <a:cubicBezTo>
                    <a:pt x="1804" y="407"/>
                    <a:pt x="1118" y="0"/>
                    <a:pt x="647"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7241623" y="2712152"/>
              <a:ext cx="287104" cy="173608"/>
            </a:xfrm>
            <a:custGeom>
              <a:rect b="b" l="l" r="r" t="t"/>
              <a:pathLst>
                <a:path extrusionOk="0" h="3070" w="5077">
                  <a:moveTo>
                    <a:pt x="4698" y="1"/>
                  </a:moveTo>
                  <a:cubicBezTo>
                    <a:pt x="4149" y="717"/>
                    <a:pt x="2611" y="882"/>
                    <a:pt x="1960" y="882"/>
                  </a:cubicBezTo>
                  <a:cubicBezTo>
                    <a:pt x="1870" y="882"/>
                    <a:pt x="1797" y="879"/>
                    <a:pt x="1746" y="874"/>
                  </a:cubicBezTo>
                  <a:cubicBezTo>
                    <a:pt x="1382" y="1354"/>
                    <a:pt x="509" y="1528"/>
                    <a:pt x="0" y="1586"/>
                  </a:cubicBezTo>
                  <a:cubicBezTo>
                    <a:pt x="151" y="1599"/>
                    <a:pt x="313" y="1607"/>
                    <a:pt x="487" y="1607"/>
                  </a:cubicBezTo>
                  <a:cubicBezTo>
                    <a:pt x="700" y="1607"/>
                    <a:pt x="930" y="1596"/>
                    <a:pt x="1178" y="1572"/>
                  </a:cubicBezTo>
                  <a:cubicBezTo>
                    <a:pt x="1978" y="1281"/>
                    <a:pt x="3142" y="961"/>
                    <a:pt x="4262" y="917"/>
                  </a:cubicBezTo>
                  <a:cubicBezTo>
                    <a:pt x="4262" y="917"/>
                    <a:pt x="4378" y="2386"/>
                    <a:pt x="5076" y="3070"/>
                  </a:cubicBezTo>
                  <a:cubicBezTo>
                    <a:pt x="4509" y="2313"/>
                    <a:pt x="4640" y="597"/>
                    <a:pt x="4698"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7667658" y="2953163"/>
              <a:ext cx="417000" cy="497640"/>
            </a:xfrm>
            <a:custGeom>
              <a:rect b="b" l="l" r="r" t="t"/>
              <a:pathLst>
                <a:path extrusionOk="0" h="8800" w="7374">
                  <a:moveTo>
                    <a:pt x="4523" y="0"/>
                  </a:moveTo>
                  <a:cubicBezTo>
                    <a:pt x="4523" y="0"/>
                    <a:pt x="1527" y="5454"/>
                    <a:pt x="0" y="6342"/>
                  </a:cubicBezTo>
                  <a:lnTo>
                    <a:pt x="2676" y="8799"/>
                  </a:lnTo>
                  <a:cubicBezTo>
                    <a:pt x="2676" y="8799"/>
                    <a:pt x="6370" y="7054"/>
                    <a:pt x="7374" y="2124"/>
                  </a:cubicBezTo>
                  <a:cubicBezTo>
                    <a:pt x="6370" y="1484"/>
                    <a:pt x="4523" y="0"/>
                    <a:pt x="4523"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7735063" y="3300090"/>
              <a:ext cx="120169" cy="93930"/>
            </a:xfrm>
            <a:custGeom>
              <a:rect b="b" l="l" r="r" t="t"/>
              <a:pathLst>
                <a:path extrusionOk="0" h="1661" w="2125">
                  <a:moveTo>
                    <a:pt x="232" y="0"/>
                  </a:moveTo>
                  <a:cubicBezTo>
                    <a:pt x="175" y="0"/>
                    <a:pt x="115" y="26"/>
                    <a:pt x="73" y="76"/>
                  </a:cubicBezTo>
                  <a:cubicBezTo>
                    <a:pt x="1" y="148"/>
                    <a:pt x="15" y="279"/>
                    <a:pt x="117" y="352"/>
                  </a:cubicBezTo>
                  <a:lnTo>
                    <a:pt x="1790" y="1617"/>
                  </a:lnTo>
                  <a:cubicBezTo>
                    <a:pt x="1819" y="1646"/>
                    <a:pt x="1877" y="1661"/>
                    <a:pt x="1906" y="1661"/>
                  </a:cubicBezTo>
                  <a:cubicBezTo>
                    <a:pt x="1979" y="1661"/>
                    <a:pt x="2037" y="1617"/>
                    <a:pt x="2051" y="1588"/>
                  </a:cubicBezTo>
                  <a:cubicBezTo>
                    <a:pt x="2124" y="1516"/>
                    <a:pt x="2110" y="1385"/>
                    <a:pt x="2022" y="1312"/>
                  </a:cubicBezTo>
                  <a:lnTo>
                    <a:pt x="350" y="47"/>
                  </a:lnTo>
                  <a:cubicBezTo>
                    <a:pt x="318" y="15"/>
                    <a:pt x="276" y="0"/>
                    <a:pt x="232"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7791838" y="3239187"/>
              <a:ext cx="120112" cy="93986"/>
            </a:xfrm>
            <a:custGeom>
              <a:rect b="b" l="l" r="r" t="t"/>
              <a:pathLst>
                <a:path extrusionOk="0" h="1662" w="2124">
                  <a:moveTo>
                    <a:pt x="226" y="1"/>
                  </a:moveTo>
                  <a:cubicBezTo>
                    <a:pt x="170" y="1"/>
                    <a:pt x="114" y="27"/>
                    <a:pt x="73" y="76"/>
                  </a:cubicBezTo>
                  <a:cubicBezTo>
                    <a:pt x="0" y="149"/>
                    <a:pt x="15" y="280"/>
                    <a:pt x="102" y="353"/>
                  </a:cubicBezTo>
                  <a:lnTo>
                    <a:pt x="1775" y="1633"/>
                  </a:lnTo>
                  <a:cubicBezTo>
                    <a:pt x="1818" y="1647"/>
                    <a:pt x="1876" y="1662"/>
                    <a:pt x="1906" y="1662"/>
                  </a:cubicBezTo>
                  <a:cubicBezTo>
                    <a:pt x="1978" y="1662"/>
                    <a:pt x="2036" y="1647"/>
                    <a:pt x="2051" y="1589"/>
                  </a:cubicBezTo>
                  <a:cubicBezTo>
                    <a:pt x="2124" y="1516"/>
                    <a:pt x="2109" y="1385"/>
                    <a:pt x="2022" y="1313"/>
                  </a:cubicBezTo>
                  <a:lnTo>
                    <a:pt x="349" y="47"/>
                  </a:lnTo>
                  <a:cubicBezTo>
                    <a:pt x="312" y="16"/>
                    <a:pt x="268" y="1"/>
                    <a:pt x="226" y="1"/>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7852684" y="3156117"/>
              <a:ext cx="120112" cy="93986"/>
            </a:xfrm>
            <a:custGeom>
              <a:rect b="b" l="l" r="r" t="t"/>
              <a:pathLst>
                <a:path extrusionOk="0" h="1662" w="2124">
                  <a:moveTo>
                    <a:pt x="218" y="1"/>
                  </a:moveTo>
                  <a:cubicBezTo>
                    <a:pt x="160" y="1"/>
                    <a:pt x="100" y="27"/>
                    <a:pt x="59" y="76"/>
                  </a:cubicBezTo>
                  <a:cubicBezTo>
                    <a:pt x="1" y="149"/>
                    <a:pt x="15" y="280"/>
                    <a:pt x="102" y="353"/>
                  </a:cubicBezTo>
                  <a:lnTo>
                    <a:pt x="1775" y="1618"/>
                  </a:lnTo>
                  <a:cubicBezTo>
                    <a:pt x="1819" y="1647"/>
                    <a:pt x="1862" y="1662"/>
                    <a:pt x="1906" y="1662"/>
                  </a:cubicBezTo>
                  <a:cubicBezTo>
                    <a:pt x="1949" y="1662"/>
                    <a:pt x="2037" y="1647"/>
                    <a:pt x="2051" y="1589"/>
                  </a:cubicBezTo>
                  <a:cubicBezTo>
                    <a:pt x="2124" y="1516"/>
                    <a:pt x="2095" y="1385"/>
                    <a:pt x="2008" y="1313"/>
                  </a:cubicBezTo>
                  <a:lnTo>
                    <a:pt x="335" y="47"/>
                  </a:lnTo>
                  <a:cubicBezTo>
                    <a:pt x="304" y="16"/>
                    <a:pt x="261" y="1"/>
                    <a:pt x="218" y="1"/>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0"/>
            <p:cNvSpPr/>
            <p:nvPr/>
          </p:nvSpPr>
          <p:spPr>
            <a:xfrm>
              <a:off x="7894643" y="3073895"/>
              <a:ext cx="120112" cy="93986"/>
            </a:xfrm>
            <a:custGeom>
              <a:rect b="b" l="l" r="r" t="t"/>
              <a:pathLst>
                <a:path extrusionOk="0" h="1662" w="2124">
                  <a:moveTo>
                    <a:pt x="226" y="0"/>
                  </a:moveTo>
                  <a:cubicBezTo>
                    <a:pt x="170" y="0"/>
                    <a:pt x="114" y="27"/>
                    <a:pt x="73" y="76"/>
                  </a:cubicBezTo>
                  <a:cubicBezTo>
                    <a:pt x="0" y="149"/>
                    <a:pt x="15" y="280"/>
                    <a:pt x="102" y="352"/>
                  </a:cubicBezTo>
                  <a:lnTo>
                    <a:pt x="1775" y="1618"/>
                  </a:lnTo>
                  <a:cubicBezTo>
                    <a:pt x="1818" y="1647"/>
                    <a:pt x="1876" y="1661"/>
                    <a:pt x="1906" y="1661"/>
                  </a:cubicBezTo>
                  <a:cubicBezTo>
                    <a:pt x="1964" y="1661"/>
                    <a:pt x="2022" y="1647"/>
                    <a:pt x="2051" y="1589"/>
                  </a:cubicBezTo>
                  <a:cubicBezTo>
                    <a:pt x="2124" y="1516"/>
                    <a:pt x="2109" y="1385"/>
                    <a:pt x="2022" y="1312"/>
                  </a:cubicBezTo>
                  <a:lnTo>
                    <a:pt x="349" y="47"/>
                  </a:lnTo>
                  <a:cubicBezTo>
                    <a:pt x="312" y="16"/>
                    <a:pt x="268" y="0"/>
                    <a:pt x="226"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0"/>
            <p:cNvSpPr/>
            <p:nvPr/>
          </p:nvSpPr>
          <p:spPr>
            <a:xfrm>
              <a:off x="7921786" y="3002643"/>
              <a:ext cx="120960" cy="94495"/>
            </a:xfrm>
            <a:custGeom>
              <a:rect b="b" l="l" r="r" t="t"/>
              <a:pathLst>
                <a:path extrusionOk="0" h="1671" w="2139">
                  <a:moveTo>
                    <a:pt x="245" y="0"/>
                  </a:moveTo>
                  <a:cubicBezTo>
                    <a:pt x="183" y="0"/>
                    <a:pt x="117" y="32"/>
                    <a:pt x="73" y="85"/>
                  </a:cubicBezTo>
                  <a:cubicBezTo>
                    <a:pt x="0" y="158"/>
                    <a:pt x="29" y="289"/>
                    <a:pt x="117" y="362"/>
                  </a:cubicBezTo>
                  <a:lnTo>
                    <a:pt x="1789" y="1627"/>
                  </a:lnTo>
                  <a:cubicBezTo>
                    <a:pt x="1818" y="1641"/>
                    <a:pt x="1876" y="1671"/>
                    <a:pt x="1920" y="1671"/>
                  </a:cubicBezTo>
                  <a:cubicBezTo>
                    <a:pt x="1978" y="1671"/>
                    <a:pt x="2022" y="1627"/>
                    <a:pt x="2065" y="1598"/>
                  </a:cubicBezTo>
                  <a:cubicBezTo>
                    <a:pt x="2138" y="1525"/>
                    <a:pt x="2109" y="1394"/>
                    <a:pt x="2022" y="1322"/>
                  </a:cubicBezTo>
                  <a:lnTo>
                    <a:pt x="349" y="42"/>
                  </a:lnTo>
                  <a:cubicBezTo>
                    <a:pt x="321" y="13"/>
                    <a:pt x="284" y="0"/>
                    <a:pt x="245" y="0"/>
                  </a:cubicBezTo>
                  <a:close/>
                </a:path>
              </a:pathLst>
            </a:custGeom>
            <a:solidFill>
              <a:srgbClr val="C6D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7667658" y="3201525"/>
              <a:ext cx="375888" cy="249272"/>
            </a:xfrm>
            <a:custGeom>
              <a:rect b="b" l="l" r="r" t="t"/>
              <a:pathLst>
                <a:path extrusionOk="0" h="4408" w="6647">
                  <a:moveTo>
                    <a:pt x="6647" y="1"/>
                  </a:moveTo>
                  <a:lnTo>
                    <a:pt x="6647" y="1"/>
                  </a:lnTo>
                  <a:cubicBezTo>
                    <a:pt x="6036" y="524"/>
                    <a:pt x="5280" y="1077"/>
                    <a:pt x="4538" y="1310"/>
                  </a:cubicBezTo>
                  <a:cubicBezTo>
                    <a:pt x="4270" y="1399"/>
                    <a:pt x="4000" y="1437"/>
                    <a:pt x="3734" y="1437"/>
                  </a:cubicBezTo>
                  <a:cubicBezTo>
                    <a:pt x="2745" y="1437"/>
                    <a:pt x="1823" y="912"/>
                    <a:pt x="1353" y="568"/>
                  </a:cubicBezTo>
                  <a:cubicBezTo>
                    <a:pt x="858" y="1208"/>
                    <a:pt x="378" y="1717"/>
                    <a:pt x="0" y="1950"/>
                  </a:cubicBezTo>
                  <a:lnTo>
                    <a:pt x="2676" y="4407"/>
                  </a:lnTo>
                  <a:cubicBezTo>
                    <a:pt x="2676" y="4407"/>
                    <a:pt x="5207" y="3200"/>
                    <a:pt x="6647"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0"/>
            <p:cNvSpPr/>
            <p:nvPr/>
          </p:nvSpPr>
          <p:spPr>
            <a:xfrm>
              <a:off x="5164149" y="1797646"/>
              <a:ext cx="1181895" cy="1377671"/>
            </a:xfrm>
            <a:custGeom>
              <a:rect b="b" l="l" r="r" t="t"/>
              <a:pathLst>
                <a:path extrusionOk="0" h="24362" w="20900">
                  <a:moveTo>
                    <a:pt x="17846" y="0"/>
                  </a:moveTo>
                  <a:cubicBezTo>
                    <a:pt x="17846" y="0"/>
                    <a:pt x="14835" y="1062"/>
                    <a:pt x="13264" y="2502"/>
                  </a:cubicBezTo>
                  <a:cubicBezTo>
                    <a:pt x="11708" y="3956"/>
                    <a:pt x="8727" y="11577"/>
                    <a:pt x="8727" y="11577"/>
                  </a:cubicBezTo>
                  <a:lnTo>
                    <a:pt x="0" y="18398"/>
                  </a:lnTo>
                  <a:cubicBezTo>
                    <a:pt x="0" y="18398"/>
                    <a:pt x="102" y="22369"/>
                    <a:pt x="4131" y="24361"/>
                  </a:cubicBezTo>
                  <a:cubicBezTo>
                    <a:pt x="5658" y="23430"/>
                    <a:pt x="12101" y="17744"/>
                    <a:pt x="12101" y="17744"/>
                  </a:cubicBezTo>
                  <a:cubicBezTo>
                    <a:pt x="17904" y="17395"/>
                    <a:pt x="19344" y="11897"/>
                    <a:pt x="20216" y="11315"/>
                  </a:cubicBezTo>
                  <a:cubicBezTo>
                    <a:pt x="20900" y="5745"/>
                    <a:pt x="17846" y="0"/>
                    <a:pt x="17846"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0"/>
            <p:cNvSpPr/>
            <p:nvPr/>
          </p:nvSpPr>
          <p:spPr>
            <a:xfrm>
              <a:off x="5403745" y="2581412"/>
              <a:ext cx="765461" cy="556848"/>
            </a:xfrm>
            <a:custGeom>
              <a:rect b="b" l="l" r="r" t="t"/>
              <a:pathLst>
                <a:path extrusionOk="0" h="9847" w="13536">
                  <a:moveTo>
                    <a:pt x="9958" y="0"/>
                  </a:moveTo>
                  <a:lnTo>
                    <a:pt x="8271" y="1062"/>
                  </a:lnTo>
                  <a:cubicBezTo>
                    <a:pt x="8271" y="1062"/>
                    <a:pt x="7006" y="2967"/>
                    <a:pt x="6162" y="3898"/>
                  </a:cubicBezTo>
                  <a:cubicBezTo>
                    <a:pt x="5907" y="4175"/>
                    <a:pt x="5462" y="4276"/>
                    <a:pt x="4937" y="4276"/>
                  </a:cubicBezTo>
                  <a:cubicBezTo>
                    <a:pt x="3696" y="4276"/>
                    <a:pt x="2005" y="3715"/>
                    <a:pt x="1290" y="3593"/>
                  </a:cubicBezTo>
                  <a:cubicBezTo>
                    <a:pt x="1274" y="3590"/>
                    <a:pt x="1259" y="3588"/>
                    <a:pt x="1243" y="3588"/>
                  </a:cubicBezTo>
                  <a:cubicBezTo>
                    <a:pt x="263" y="3588"/>
                    <a:pt x="0" y="9414"/>
                    <a:pt x="301" y="9672"/>
                  </a:cubicBezTo>
                  <a:cubicBezTo>
                    <a:pt x="359" y="9730"/>
                    <a:pt x="534" y="9789"/>
                    <a:pt x="781" y="9847"/>
                  </a:cubicBezTo>
                  <a:cubicBezTo>
                    <a:pt x="3079" y="8072"/>
                    <a:pt x="7849" y="3884"/>
                    <a:pt x="7849" y="3884"/>
                  </a:cubicBezTo>
                  <a:cubicBezTo>
                    <a:pt x="10584" y="3709"/>
                    <a:pt x="12343" y="2400"/>
                    <a:pt x="13536" y="1019"/>
                  </a:cubicBezTo>
                  <a:lnTo>
                    <a:pt x="9958"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6240717" y="1777118"/>
              <a:ext cx="609496" cy="410383"/>
            </a:xfrm>
            <a:custGeom>
              <a:rect b="b" l="l" r="r" t="t"/>
              <a:pathLst>
                <a:path extrusionOk="0" h="7257" w="10778">
                  <a:moveTo>
                    <a:pt x="10294" y="0"/>
                  </a:moveTo>
                  <a:cubicBezTo>
                    <a:pt x="9950" y="0"/>
                    <a:pt x="9425" y="250"/>
                    <a:pt x="9250" y="305"/>
                  </a:cubicBezTo>
                  <a:cubicBezTo>
                    <a:pt x="6967" y="1105"/>
                    <a:pt x="2705" y="3825"/>
                    <a:pt x="509" y="4828"/>
                  </a:cubicBezTo>
                  <a:cubicBezTo>
                    <a:pt x="466" y="4843"/>
                    <a:pt x="0" y="5032"/>
                    <a:pt x="0" y="5061"/>
                  </a:cubicBezTo>
                  <a:lnTo>
                    <a:pt x="306" y="7257"/>
                  </a:lnTo>
                  <a:cubicBezTo>
                    <a:pt x="306" y="7257"/>
                    <a:pt x="1978" y="6791"/>
                    <a:pt x="3927" y="5890"/>
                  </a:cubicBezTo>
                  <a:cubicBezTo>
                    <a:pt x="8625" y="3708"/>
                    <a:pt x="10777" y="392"/>
                    <a:pt x="10559" y="101"/>
                  </a:cubicBezTo>
                  <a:cubicBezTo>
                    <a:pt x="10504" y="28"/>
                    <a:pt x="10409" y="0"/>
                    <a:pt x="10294"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0"/>
            <p:cNvSpPr/>
            <p:nvPr/>
          </p:nvSpPr>
          <p:spPr>
            <a:xfrm>
              <a:off x="6419183" y="1905371"/>
              <a:ext cx="158792" cy="197416"/>
            </a:xfrm>
            <a:custGeom>
              <a:rect b="b" l="l" r="r" t="t"/>
              <a:pathLst>
                <a:path extrusionOk="0" h="3491" w="2808">
                  <a:moveTo>
                    <a:pt x="2095" y="0"/>
                  </a:moveTo>
                  <a:cubicBezTo>
                    <a:pt x="1382" y="378"/>
                    <a:pt x="669" y="800"/>
                    <a:pt x="0" y="1164"/>
                  </a:cubicBezTo>
                  <a:cubicBezTo>
                    <a:pt x="160" y="1993"/>
                    <a:pt x="422" y="3011"/>
                    <a:pt x="480" y="3084"/>
                  </a:cubicBezTo>
                  <a:cubicBezTo>
                    <a:pt x="509" y="3142"/>
                    <a:pt x="742" y="3302"/>
                    <a:pt x="1033" y="3491"/>
                  </a:cubicBezTo>
                  <a:cubicBezTo>
                    <a:pt x="1673" y="3185"/>
                    <a:pt x="2255" y="2851"/>
                    <a:pt x="2807" y="2502"/>
                  </a:cubicBezTo>
                  <a:lnTo>
                    <a:pt x="2807" y="2502"/>
                  </a:lnTo>
                  <a:cubicBezTo>
                    <a:pt x="2676" y="2521"/>
                    <a:pt x="2555" y="2528"/>
                    <a:pt x="2452" y="2528"/>
                  </a:cubicBezTo>
                  <a:cubicBezTo>
                    <a:pt x="2245" y="2528"/>
                    <a:pt x="2109" y="2502"/>
                    <a:pt x="2109" y="2502"/>
                  </a:cubicBezTo>
                  <a:lnTo>
                    <a:pt x="2095" y="0"/>
                  </a:ln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6077858" y="1603174"/>
              <a:ext cx="621824" cy="398451"/>
            </a:xfrm>
            <a:custGeom>
              <a:rect b="b" l="l" r="r" t="t"/>
              <a:pathLst>
                <a:path extrusionOk="0" h="7046" w="10996">
                  <a:moveTo>
                    <a:pt x="10010" y="0"/>
                  </a:moveTo>
                  <a:cubicBezTo>
                    <a:pt x="8686" y="0"/>
                    <a:pt x="1688" y="3439"/>
                    <a:pt x="1688" y="3439"/>
                  </a:cubicBezTo>
                  <a:cubicBezTo>
                    <a:pt x="1" y="4123"/>
                    <a:pt x="1019" y="7046"/>
                    <a:pt x="1019" y="7046"/>
                  </a:cubicBezTo>
                  <a:cubicBezTo>
                    <a:pt x="1019" y="7046"/>
                    <a:pt x="4873" y="4704"/>
                    <a:pt x="6516" y="3832"/>
                  </a:cubicBezTo>
                  <a:cubicBezTo>
                    <a:pt x="8145" y="2959"/>
                    <a:pt x="10996" y="356"/>
                    <a:pt x="10152" y="21"/>
                  </a:cubicBezTo>
                  <a:cubicBezTo>
                    <a:pt x="10117" y="7"/>
                    <a:pt x="10069" y="0"/>
                    <a:pt x="10010"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5831137" y="1531131"/>
              <a:ext cx="672832" cy="1226343"/>
            </a:xfrm>
            <a:custGeom>
              <a:rect b="b" l="l" r="r" t="t"/>
              <a:pathLst>
                <a:path extrusionOk="0" h="21686" w="11898">
                  <a:moveTo>
                    <a:pt x="989" y="1"/>
                  </a:moveTo>
                  <a:cubicBezTo>
                    <a:pt x="437" y="1"/>
                    <a:pt x="0" y="437"/>
                    <a:pt x="0" y="975"/>
                  </a:cubicBezTo>
                  <a:lnTo>
                    <a:pt x="0" y="20711"/>
                  </a:lnTo>
                  <a:cubicBezTo>
                    <a:pt x="0" y="21250"/>
                    <a:pt x="437" y="21686"/>
                    <a:pt x="989" y="21686"/>
                  </a:cubicBezTo>
                  <a:lnTo>
                    <a:pt x="10908" y="21686"/>
                  </a:lnTo>
                  <a:cubicBezTo>
                    <a:pt x="11461" y="21686"/>
                    <a:pt x="11897" y="21250"/>
                    <a:pt x="11897" y="20711"/>
                  </a:cubicBezTo>
                  <a:lnTo>
                    <a:pt x="11897" y="975"/>
                  </a:lnTo>
                  <a:cubicBezTo>
                    <a:pt x="11883" y="437"/>
                    <a:pt x="11432" y="1"/>
                    <a:pt x="10908"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5872248" y="1571450"/>
              <a:ext cx="592248" cy="1042952"/>
            </a:xfrm>
            <a:custGeom>
              <a:rect b="b" l="l" r="r" t="t"/>
              <a:pathLst>
                <a:path extrusionOk="0" h="18443" w="10473">
                  <a:moveTo>
                    <a:pt x="277" y="0"/>
                  </a:moveTo>
                  <a:cubicBezTo>
                    <a:pt x="131" y="0"/>
                    <a:pt x="1" y="117"/>
                    <a:pt x="1" y="262"/>
                  </a:cubicBezTo>
                  <a:lnTo>
                    <a:pt x="1" y="18180"/>
                  </a:lnTo>
                  <a:cubicBezTo>
                    <a:pt x="1" y="18326"/>
                    <a:pt x="131" y="18442"/>
                    <a:pt x="277" y="18442"/>
                  </a:cubicBezTo>
                  <a:lnTo>
                    <a:pt x="10196" y="18442"/>
                  </a:lnTo>
                  <a:cubicBezTo>
                    <a:pt x="10341" y="18442"/>
                    <a:pt x="10472" y="18326"/>
                    <a:pt x="10472" y="18180"/>
                  </a:cubicBezTo>
                  <a:lnTo>
                    <a:pt x="10472" y="262"/>
                  </a:lnTo>
                  <a:cubicBezTo>
                    <a:pt x="10458" y="117"/>
                    <a:pt x="10327" y="0"/>
                    <a:pt x="10181" y="0"/>
                  </a:cubicBezTo>
                  <a:lnTo>
                    <a:pt x="7927" y="0"/>
                  </a:lnTo>
                  <a:cubicBezTo>
                    <a:pt x="7636" y="0"/>
                    <a:pt x="7389" y="175"/>
                    <a:pt x="7287" y="451"/>
                  </a:cubicBezTo>
                  <a:cubicBezTo>
                    <a:pt x="7200" y="728"/>
                    <a:pt x="6938" y="902"/>
                    <a:pt x="6662" y="902"/>
                  </a:cubicBezTo>
                  <a:lnTo>
                    <a:pt x="3797" y="902"/>
                  </a:lnTo>
                  <a:cubicBezTo>
                    <a:pt x="3506" y="902"/>
                    <a:pt x="3258" y="728"/>
                    <a:pt x="3157" y="451"/>
                  </a:cubicBezTo>
                  <a:cubicBezTo>
                    <a:pt x="3069" y="175"/>
                    <a:pt x="2822" y="0"/>
                    <a:pt x="2531"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6148600" y="1559914"/>
              <a:ext cx="37040" cy="37097"/>
            </a:xfrm>
            <a:custGeom>
              <a:rect b="b" l="l" r="r" t="t"/>
              <a:pathLst>
                <a:path extrusionOk="0" h="656" w="655">
                  <a:moveTo>
                    <a:pt x="335" y="1"/>
                  </a:moveTo>
                  <a:cubicBezTo>
                    <a:pt x="146" y="1"/>
                    <a:pt x="0" y="146"/>
                    <a:pt x="0" y="321"/>
                  </a:cubicBezTo>
                  <a:cubicBezTo>
                    <a:pt x="0" y="510"/>
                    <a:pt x="146" y="655"/>
                    <a:pt x="335" y="655"/>
                  </a:cubicBezTo>
                  <a:cubicBezTo>
                    <a:pt x="509" y="655"/>
                    <a:pt x="655" y="510"/>
                    <a:pt x="655" y="321"/>
                  </a:cubicBezTo>
                  <a:cubicBezTo>
                    <a:pt x="655" y="146"/>
                    <a:pt x="509" y="1"/>
                    <a:pt x="33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6218493" y="1567322"/>
              <a:ext cx="23072" cy="22281"/>
            </a:xfrm>
            <a:custGeom>
              <a:rect b="b" l="l" r="r" t="t"/>
              <a:pathLst>
                <a:path extrusionOk="0" h="394" w="408">
                  <a:moveTo>
                    <a:pt x="204" y="1"/>
                  </a:moveTo>
                  <a:cubicBezTo>
                    <a:pt x="102" y="1"/>
                    <a:pt x="1" y="88"/>
                    <a:pt x="1" y="190"/>
                  </a:cubicBezTo>
                  <a:cubicBezTo>
                    <a:pt x="1" y="306"/>
                    <a:pt x="102" y="393"/>
                    <a:pt x="204" y="393"/>
                  </a:cubicBezTo>
                  <a:cubicBezTo>
                    <a:pt x="306" y="393"/>
                    <a:pt x="408" y="306"/>
                    <a:pt x="408" y="190"/>
                  </a:cubicBezTo>
                  <a:cubicBezTo>
                    <a:pt x="408" y="88"/>
                    <a:pt x="306" y="1"/>
                    <a:pt x="2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6093465" y="1567322"/>
              <a:ext cx="22281" cy="22281"/>
            </a:xfrm>
            <a:custGeom>
              <a:rect b="b" l="l" r="r" t="t"/>
              <a:pathLst>
                <a:path extrusionOk="0" h="394" w="394">
                  <a:moveTo>
                    <a:pt x="205" y="1"/>
                  </a:moveTo>
                  <a:cubicBezTo>
                    <a:pt x="88" y="1"/>
                    <a:pt x="1" y="88"/>
                    <a:pt x="1" y="190"/>
                  </a:cubicBezTo>
                  <a:cubicBezTo>
                    <a:pt x="1" y="306"/>
                    <a:pt x="88" y="393"/>
                    <a:pt x="205" y="393"/>
                  </a:cubicBezTo>
                  <a:cubicBezTo>
                    <a:pt x="306" y="393"/>
                    <a:pt x="394" y="306"/>
                    <a:pt x="394" y="190"/>
                  </a:cubicBezTo>
                  <a:cubicBezTo>
                    <a:pt x="394" y="88"/>
                    <a:pt x="306" y="1"/>
                    <a:pt x="20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5871456" y="1765526"/>
              <a:ext cx="592192" cy="537168"/>
            </a:xfrm>
            <a:custGeom>
              <a:rect b="b" l="l" r="r" t="t"/>
              <a:pathLst>
                <a:path extrusionOk="0" h="9499" w="10472">
                  <a:moveTo>
                    <a:pt x="0" y="1"/>
                  </a:moveTo>
                  <a:lnTo>
                    <a:pt x="0" y="9498"/>
                  </a:lnTo>
                  <a:lnTo>
                    <a:pt x="10472" y="9498"/>
                  </a:lnTo>
                  <a:lnTo>
                    <a:pt x="10472"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5871456" y="2351937"/>
              <a:ext cx="592192" cy="192496"/>
            </a:xfrm>
            <a:custGeom>
              <a:rect b="b" l="l" r="r" t="t"/>
              <a:pathLst>
                <a:path extrusionOk="0" h="3404" w="10472">
                  <a:moveTo>
                    <a:pt x="0" y="1"/>
                  </a:moveTo>
                  <a:lnTo>
                    <a:pt x="0" y="3404"/>
                  </a:lnTo>
                  <a:lnTo>
                    <a:pt x="10472" y="3404"/>
                  </a:lnTo>
                  <a:lnTo>
                    <a:pt x="10472" y="1"/>
                  </a:ln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6065530" y="2651306"/>
              <a:ext cx="202392" cy="71649"/>
            </a:xfrm>
            <a:custGeom>
              <a:rect b="b" l="l" r="r" t="t"/>
              <a:pathLst>
                <a:path extrusionOk="0" h="1267" w="3579">
                  <a:moveTo>
                    <a:pt x="364" y="1"/>
                  </a:moveTo>
                  <a:cubicBezTo>
                    <a:pt x="160" y="1"/>
                    <a:pt x="0" y="175"/>
                    <a:pt x="0" y="364"/>
                  </a:cubicBezTo>
                  <a:lnTo>
                    <a:pt x="0" y="902"/>
                  </a:lnTo>
                  <a:cubicBezTo>
                    <a:pt x="0" y="1092"/>
                    <a:pt x="160" y="1266"/>
                    <a:pt x="364" y="1266"/>
                  </a:cubicBezTo>
                  <a:lnTo>
                    <a:pt x="3215" y="1266"/>
                  </a:lnTo>
                  <a:cubicBezTo>
                    <a:pt x="3418" y="1266"/>
                    <a:pt x="3578" y="1092"/>
                    <a:pt x="3578" y="902"/>
                  </a:cubicBezTo>
                  <a:lnTo>
                    <a:pt x="3578" y="364"/>
                  </a:lnTo>
                  <a:cubicBezTo>
                    <a:pt x="3578" y="175"/>
                    <a:pt x="3418" y="1"/>
                    <a:pt x="3215" y="1"/>
                  </a:cubicBezTo>
                  <a:close/>
                </a:path>
              </a:pathLst>
            </a:custGeom>
            <a:solidFill>
              <a:srgbClr val="29B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5918335" y="1838756"/>
              <a:ext cx="497640" cy="343032"/>
            </a:xfrm>
            <a:custGeom>
              <a:rect b="b" l="l" r="r" t="t"/>
              <a:pathLst>
                <a:path extrusionOk="0" h="6066" w="8800">
                  <a:moveTo>
                    <a:pt x="669" y="0"/>
                  </a:moveTo>
                  <a:cubicBezTo>
                    <a:pt x="291" y="0"/>
                    <a:pt x="0" y="306"/>
                    <a:pt x="0" y="669"/>
                  </a:cubicBezTo>
                  <a:lnTo>
                    <a:pt x="0" y="5396"/>
                  </a:lnTo>
                  <a:cubicBezTo>
                    <a:pt x="0" y="5774"/>
                    <a:pt x="305" y="6065"/>
                    <a:pt x="669" y="6065"/>
                  </a:cubicBezTo>
                  <a:lnTo>
                    <a:pt x="8116" y="6065"/>
                  </a:lnTo>
                  <a:cubicBezTo>
                    <a:pt x="8494" y="6065"/>
                    <a:pt x="8785" y="5760"/>
                    <a:pt x="8785" y="5396"/>
                  </a:cubicBezTo>
                  <a:lnTo>
                    <a:pt x="8785" y="669"/>
                  </a:lnTo>
                  <a:cubicBezTo>
                    <a:pt x="8799" y="306"/>
                    <a:pt x="8494" y="0"/>
                    <a:pt x="8116"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5942142" y="1959827"/>
              <a:ext cx="439280" cy="176719"/>
            </a:xfrm>
            <a:custGeom>
              <a:rect b="b" l="l" r="r" t="t"/>
              <a:pathLst>
                <a:path extrusionOk="0" h="3125" w="7768">
                  <a:moveTo>
                    <a:pt x="2731" y="1"/>
                  </a:moveTo>
                  <a:cubicBezTo>
                    <a:pt x="2597" y="1"/>
                    <a:pt x="2459" y="63"/>
                    <a:pt x="2357" y="186"/>
                  </a:cubicBezTo>
                  <a:lnTo>
                    <a:pt x="1" y="3124"/>
                  </a:lnTo>
                  <a:lnTo>
                    <a:pt x="7767" y="3124"/>
                  </a:lnTo>
                  <a:lnTo>
                    <a:pt x="5964" y="855"/>
                  </a:lnTo>
                  <a:cubicBezTo>
                    <a:pt x="5877" y="739"/>
                    <a:pt x="5746" y="681"/>
                    <a:pt x="5611" y="681"/>
                  </a:cubicBezTo>
                  <a:cubicBezTo>
                    <a:pt x="5477" y="681"/>
                    <a:pt x="5338" y="739"/>
                    <a:pt x="5237" y="855"/>
                  </a:cubicBezTo>
                  <a:lnTo>
                    <a:pt x="4437" y="1859"/>
                  </a:lnTo>
                  <a:lnTo>
                    <a:pt x="3084" y="186"/>
                  </a:lnTo>
                  <a:cubicBezTo>
                    <a:pt x="2997" y="63"/>
                    <a:pt x="2866" y="1"/>
                    <a:pt x="2731" y="1"/>
                  </a:cubicBezTo>
                  <a:close/>
                </a:path>
              </a:pathLst>
            </a:custGeom>
            <a:solidFill>
              <a:srgbClr val="958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0"/>
            <p:cNvSpPr/>
            <p:nvPr/>
          </p:nvSpPr>
          <p:spPr>
            <a:xfrm>
              <a:off x="6163415" y="1921827"/>
              <a:ext cx="67464" cy="67464"/>
            </a:xfrm>
            <a:custGeom>
              <a:rect b="b" l="l" r="r" t="t"/>
              <a:pathLst>
                <a:path extrusionOk="0" h="1193" w="1193">
                  <a:moveTo>
                    <a:pt x="596" y="0"/>
                  </a:moveTo>
                  <a:cubicBezTo>
                    <a:pt x="277" y="0"/>
                    <a:pt x="0" y="277"/>
                    <a:pt x="0" y="596"/>
                  </a:cubicBezTo>
                  <a:cubicBezTo>
                    <a:pt x="0" y="931"/>
                    <a:pt x="277" y="1193"/>
                    <a:pt x="596" y="1193"/>
                  </a:cubicBezTo>
                  <a:cubicBezTo>
                    <a:pt x="916" y="1193"/>
                    <a:pt x="1193" y="931"/>
                    <a:pt x="1193" y="596"/>
                  </a:cubicBezTo>
                  <a:cubicBezTo>
                    <a:pt x="1193" y="277"/>
                    <a:pt x="916" y="0"/>
                    <a:pt x="596" y="0"/>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0"/>
            <p:cNvSpPr/>
            <p:nvPr/>
          </p:nvSpPr>
          <p:spPr>
            <a:xfrm>
              <a:off x="6022779" y="1893043"/>
              <a:ext cx="102864" cy="37040"/>
            </a:xfrm>
            <a:custGeom>
              <a:rect b="b" l="l" r="r" t="t"/>
              <a:pathLst>
                <a:path extrusionOk="0" h="655" w="1819">
                  <a:moveTo>
                    <a:pt x="829" y="0"/>
                  </a:moveTo>
                  <a:cubicBezTo>
                    <a:pt x="596" y="0"/>
                    <a:pt x="393" y="160"/>
                    <a:pt x="364" y="378"/>
                  </a:cubicBezTo>
                  <a:cubicBezTo>
                    <a:pt x="335" y="378"/>
                    <a:pt x="306" y="364"/>
                    <a:pt x="276" y="364"/>
                  </a:cubicBezTo>
                  <a:cubicBezTo>
                    <a:pt x="116" y="364"/>
                    <a:pt x="0" y="495"/>
                    <a:pt x="0" y="655"/>
                  </a:cubicBezTo>
                  <a:lnTo>
                    <a:pt x="1818" y="655"/>
                  </a:lnTo>
                  <a:lnTo>
                    <a:pt x="1818" y="611"/>
                  </a:lnTo>
                  <a:cubicBezTo>
                    <a:pt x="1818" y="422"/>
                    <a:pt x="1644" y="247"/>
                    <a:pt x="1455" y="247"/>
                  </a:cubicBezTo>
                  <a:cubicBezTo>
                    <a:pt x="1396" y="247"/>
                    <a:pt x="1324" y="276"/>
                    <a:pt x="1265" y="291"/>
                  </a:cubicBezTo>
                  <a:cubicBezTo>
                    <a:pt x="1193" y="131"/>
                    <a:pt x="1033" y="0"/>
                    <a:pt x="829"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0"/>
            <p:cNvSpPr/>
            <p:nvPr/>
          </p:nvSpPr>
          <p:spPr>
            <a:xfrm>
              <a:off x="6253044" y="1938282"/>
              <a:ext cx="112704" cy="41168"/>
            </a:xfrm>
            <a:custGeom>
              <a:rect b="b" l="l" r="r" t="t"/>
              <a:pathLst>
                <a:path extrusionOk="0" h="728" w="1993">
                  <a:moveTo>
                    <a:pt x="917" y="0"/>
                  </a:moveTo>
                  <a:cubicBezTo>
                    <a:pt x="669" y="0"/>
                    <a:pt x="451" y="175"/>
                    <a:pt x="408" y="407"/>
                  </a:cubicBezTo>
                  <a:cubicBezTo>
                    <a:pt x="393" y="407"/>
                    <a:pt x="364" y="393"/>
                    <a:pt x="320" y="393"/>
                  </a:cubicBezTo>
                  <a:cubicBezTo>
                    <a:pt x="146" y="393"/>
                    <a:pt x="0" y="538"/>
                    <a:pt x="0" y="727"/>
                  </a:cubicBezTo>
                  <a:lnTo>
                    <a:pt x="1978" y="727"/>
                  </a:lnTo>
                  <a:cubicBezTo>
                    <a:pt x="1993" y="713"/>
                    <a:pt x="1993" y="669"/>
                    <a:pt x="1993" y="655"/>
                  </a:cubicBezTo>
                  <a:cubicBezTo>
                    <a:pt x="1993" y="436"/>
                    <a:pt x="1818" y="247"/>
                    <a:pt x="1600" y="247"/>
                  </a:cubicBezTo>
                  <a:cubicBezTo>
                    <a:pt x="1513" y="247"/>
                    <a:pt x="1469" y="276"/>
                    <a:pt x="1397" y="305"/>
                  </a:cubicBezTo>
                  <a:cubicBezTo>
                    <a:pt x="1309" y="131"/>
                    <a:pt x="1120" y="0"/>
                    <a:pt x="917"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5918335" y="2217916"/>
              <a:ext cx="278848" cy="45240"/>
            </a:xfrm>
            <a:custGeom>
              <a:rect b="b" l="l" r="r" t="t"/>
              <a:pathLst>
                <a:path extrusionOk="0" h="800" w="4931">
                  <a:moveTo>
                    <a:pt x="407" y="0"/>
                  </a:moveTo>
                  <a:cubicBezTo>
                    <a:pt x="189" y="0"/>
                    <a:pt x="0" y="175"/>
                    <a:pt x="0" y="393"/>
                  </a:cubicBezTo>
                  <a:cubicBezTo>
                    <a:pt x="0" y="611"/>
                    <a:pt x="189" y="800"/>
                    <a:pt x="407" y="800"/>
                  </a:cubicBezTo>
                  <a:lnTo>
                    <a:pt x="4509" y="800"/>
                  </a:lnTo>
                  <a:cubicBezTo>
                    <a:pt x="4727" y="800"/>
                    <a:pt x="4916" y="611"/>
                    <a:pt x="4916" y="393"/>
                  </a:cubicBezTo>
                  <a:cubicBezTo>
                    <a:pt x="4930" y="175"/>
                    <a:pt x="4756" y="0"/>
                    <a:pt x="4509" y="0"/>
                  </a:cubicBezTo>
                  <a:close/>
                </a:path>
              </a:pathLst>
            </a:custGeom>
            <a:solidFill>
              <a:srgbClr val="48B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5918335" y="1690712"/>
              <a:ext cx="278848" cy="45297"/>
            </a:xfrm>
            <a:custGeom>
              <a:rect b="b" l="l" r="r" t="t"/>
              <a:pathLst>
                <a:path extrusionOk="0" h="801" w="4931">
                  <a:moveTo>
                    <a:pt x="407" y="0"/>
                  </a:moveTo>
                  <a:cubicBezTo>
                    <a:pt x="189" y="0"/>
                    <a:pt x="0" y="175"/>
                    <a:pt x="0" y="393"/>
                  </a:cubicBezTo>
                  <a:cubicBezTo>
                    <a:pt x="0" y="611"/>
                    <a:pt x="189" y="800"/>
                    <a:pt x="407" y="800"/>
                  </a:cubicBezTo>
                  <a:lnTo>
                    <a:pt x="4509" y="800"/>
                  </a:lnTo>
                  <a:cubicBezTo>
                    <a:pt x="4727" y="800"/>
                    <a:pt x="4916" y="611"/>
                    <a:pt x="4916" y="393"/>
                  </a:cubicBezTo>
                  <a:cubicBezTo>
                    <a:pt x="4930" y="175"/>
                    <a:pt x="4756" y="0"/>
                    <a:pt x="4509"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6290027" y="1690712"/>
              <a:ext cx="125937" cy="45297"/>
            </a:xfrm>
            <a:custGeom>
              <a:rect b="b" l="l" r="r" t="t"/>
              <a:pathLst>
                <a:path extrusionOk="0" h="801" w="2227">
                  <a:moveTo>
                    <a:pt x="394" y="0"/>
                  </a:moveTo>
                  <a:cubicBezTo>
                    <a:pt x="175" y="0"/>
                    <a:pt x="1" y="175"/>
                    <a:pt x="1" y="393"/>
                  </a:cubicBezTo>
                  <a:cubicBezTo>
                    <a:pt x="1" y="611"/>
                    <a:pt x="175" y="800"/>
                    <a:pt x="394" y="800"/>
                  </a:cubicBezTo>
                  <a:lnTo>
                    <a:pt x="1833" y="800"/>
                  </a:lnTo>
                  <a:cubicBezTo>
                    <a:pt x="2052" y="800"/>
                    <a:pt x="2226" y="611"/>
                    <a:pt x="2226" y="393"/>
                  </a:cubicBezTo>
                  <a:cubicBezTo>
                    <a:pt x="2226" y="175"/>
                    <a:pt x="2052" y="0"/>
                    <a:pt x="1833" y="0"/>
                  </a:cubicBezTo>
                  <a:close/>
                </a:path>
              </a:pathLst>
            </a:custGeom>
            <a:solidFill>
              <a:srgbClr val="D5F7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0"/>
            <p:cNvSpPr/>
            <p:nvPr/>
          </p:nvSpPr>
          <p:spPr>
            <a:xfrm>
              <a:off x="5918335" y="2398816"/>
              <a:ext cx="497640" cy="104504"/>
            </a:xfrm>
            <a:custGeom>
              <a:rect b="b" l="l" r="r" t="t"/>
              <a:pathLst>
                <a:path extrusionOk="0" h="1848" w="8800">
                  <a:moveTo>
                    <a:pt x="0" y="1"/>
                  </a:moveTo>
                  <a:lnTo>
                    <a:pt x="0" y="1848"/>
                  </a:lnTo>
                  <a:lnTo>
                    <a:pt x="8799" y="1848"/>
                  </a:lnTo>
                  <a:lnTo>
                    <a:pt x="8799" y="1"/>
                  </a:ln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a:off x="5691293" y="2049910"/>
              <a:ext cx="460656" cy="536377"/>
            </a:xfrm>
            <a:custGeom>
              <a:rect b="b" l="l" r="r" t="t"/>
              <a:pathLst>
                <a:path extrusionOk="0" h="9485" w="8146">
                  <a:moveTo>
                    <a:pt x="7499" y="0"/>
                  </a:moveTo>
                  <a:cubicBezTo>
                    <a:pt x="6768" y="0"/>
                    <a:pt x="5622" y="1391"/>
                    <a:pt x="4408" y="2535"/>
                  </a:cubicBezTo>
                  <a:cubicBezTo>
                    <a:pt x="3128" y="3698"/>
                    <a:pt x="1252" y="3844"/>
                    <a:pt x="1252" y="3844"/>
                  </a:cubicBezTo>
                  <a:cubicBezTo>
                    <a:pt x="655" y="4484"/>
                    <a:pt x="408" y="5458"/>
                    <a:pt x="234" y="6273"/>
                  </a:cubicBezTo>
                  <a:cubicBezTo>
                    <a:pt x="1" y="7349"/>
                    <a:pt x="132" y="8091"/>
                    <a:pt x="874" y="8934"/>
                  </a:cubicBezTo>
                  <a:cubicBezTo>
                    <a:pt x="1226" y="9328"/>
                    <a:pt x="1582" y="9484"/>
                    <a:pt x="1931" y="9484"/>
                  </a:cubicBezTo>
                  <a:cubicBezTo>
                    <a:pt x="2677" y="9484"/>
                    <a:pt x="3396" y="8773"/>
                    <a:pt x="4001" y="8149"/>
                  </a:cubicBezTo>
                  <a:cubicBezTo>
                    <a:pt x="5004" y="7145"/>
                    <a:pt x="5368" y="4876"/>
                    <a:pt x="6618" y="3509"/>
                  </a:cubicBezTo>
                  <a:cubicBezTo>
                    <a:pt x="7869" y="2157"/>
                    <a:pt x="8146" y="77"/>
                    <a:pt x="7564" y="4"/>
                  </a:cubicBezTo>
                  <a:cubicBezTo>
                    <a:pt x="7543" y="2"/>
                    <a:pt x="7521" y="0"/>
                    <a:pt x="7499"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6377224" y="2135638"/>
              <a:ext cx="312948" cy="208896"/>
            </a:xfrm>
            <a:custGeom>
              <a:rect b="b" l="l" r="r" t="t"/>
              <a:pathLst>
                <a:path extrusionOk="0" h="3694" w="5534">
                  <a:moveTo>
                    <a:pt x="2226" y="1"/>
                  </a:moveTo>
                  <a:lnTo>
                    <a:pt x="2226" y="1499"/>
                  </a:lnTo>
                  <a:cubicBezTo>
                    <a:pt x="1324" y="1935"/>
                    <a:pt x="1" y="3244"/>
                    <a:pt x="597" y="3666"/>
                  </a:cubicBezTo>
                  <a:cubicBezTo>
                    <a:pt x="622" y="3685"/>
                    <a:pt x="669" y="3694"/>
                    <a:pt x="735" y="3694"/>
                  </a:cubicBezTo>
                  <a:cubicBezTo>
                    <a:pt x="1585" y="3694"/>
                    <a:pt x="5533" y="2204"/>
                    <a:pt x="5236" y="1179"/>
                  </a:cubicBezTo>
                  <a:cubicBezTo>
                    <a:pt x="4902" y="73"/>
                    <a:pt x="2226" y="1"/>
                    <a:pt x="2226"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6423311" y="2322362"/>
              <a:ext cx="268047" cy="191705"/>
            </a:xfrm>
            <a:custGeom>
              <a:rect b="b" l="l" r="r" t="t"/>
              <a:pathLst>
                <a:path extrusionOk="0" h="3390" w="4740">
                  <a:moveTo>
                    <a:pt x="1411" y="0"/>
                  </a:moveTo>
                  <a:lnTo>
                    <a:pt x="1411" y="1513"/>
                  </a:lnTo>
                  <a:cubicBezTo>
                    <a:pt x="495" y="1949"/>
                    <a:pt x="0" y="3345"/>
                    <a:pt x="436" y="3389"/>
                  </a:cubicBezTo>
                  <a:cubicBezTo>
                    <a:pt x="439" y="3389"/>
                    <a:pt x="442" y="3389"/>
                    <a:pt x="445" y="3389"/>
                  </a:cubicBezTo>
                  <a:cubicBezTo>
                    <a:pt x="923" y="3389"/>
                    <a:pt x="4739" y="2291"/>
                    <a:pt x="4421" y="1193"/>
                  </a:cubicBezTo>
                  <a:cubicBezTo>
                    <a:pt x="4087" y="73"/>
                    <a:pt x="1411" y="0"/>
                    <a:pt x="1411"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a:off x="5274362" y="2583051"/>
              <a:ext cx="448272" cy="520656"/>
            </a:xfrm>
            <a:custGeom>
              <a:rect b="b" l="l" r="r" t="t"/>
              <a:pathLst>
                <a:path extrusionOk="0" h="9207" w="7927">
                  <a:moveTo>
                    <a:pt x="2865" y="1"/>
                  </a:moveTo>
                  <a:cubicBezTo>
                    <a:pt x="2865" y="1"/>
                    <a:pt x="727" y="1775"/>
                    <a:pt x="0" y="2429"/>
                  </a:cubicBezTo>
                  <a:cubicBezTo>
                    <a:pt x="1120" y="5993"/>
                    <a:pt x="4945" y="9207"/>
                    <a:pt x="4945" y="9207"/>
                  </a:cubicBezTo>
                  <a:lnTo>
                    <a:pt x="7927" y="6793"/>
                  </a:lnTo>
                  <a:lnTo>
                    <a:pt x="6429" y="5527"/>
                  </a:lnTo>
                  <a:lnTo>
                    <a:pt x="5250" y="6182"/>
                  </a:lnTo>
                  <a:cubicBezTo>
                    <a:pt x="5250" y="6182"/>
                    <a:pt x="5614" y="5469"/>
                    <a:pt x="5905" y="4873"/>
                  </a:cubicBezTo>
                  <a:cubicBezTo>
                    <a:pt x="4407" y="3418"/>
                    <a:pt x="2865" y="1"/>
                    <a:pt x="286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a:off x="6021648" y="2063142"/>
              <a:ext cx="110725" cy="121356"/>
            </a:xfrm>
            <a:custGeom>
              <a:rect b="b" l="l" r="r" t="t"/>
              <a:pathLst>
                <a:path extrusionOk="0" h="2146" w="1958">
                  <a:moveTo>
                    <a:pt x="1459" y="1"/>
                  </a:moveTo>
                  <a:cubicBezTo>
                    <a:pt x="1445" y="1"/>
                    <a:pt x="1431" y="1"/>
                    <a:pt x="1416" y="3"/>
                  </a:cubicBezTo>
                  <a:cubicBezTo>
                    <a:pt x="907" y="119"/>
                    <a:pt x="20" y="1283"/>
                    <a:pt x="20" y="1283"/>
                  </a:cubicBezTo>
                  <a:cubicBezTo>
                    <a:pt x="1" y="2020"/>
                    <a:pt x="467" y="2146"/>
                    <a:pt x="788" y="2146"/>
                  </a:cubicBezTo>
                  <a:cubicBezTo>
                    <a:pt x="954" y="2146"/>
                    <a:pt x="1082" y="2112"/>
                    <a:pt x="1082" y="2112"/>
                  </a:cubicBezTo>
                  <a:cubicBezTo>
                    <a:pt x="1082" y="2112"/>
                    <a:pt x="1445" y="1675"/>
                    <a:pt x="1722" y="977"/>
                  </a:cubicBezTo>
                  <a:cubicBezTo>
                    <a:pt x="1958" y="297"/>
                    <a:pt x="1756" y="1"/>
                    <a:pt x="1459" y="1"/>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6409287" y="2277123"/>
              <a:ext cx="96305" cy="63675"/>
            </a:xfrm>
            <a:custGeom>
              <a:rect b="b" l="l" r="r" t="t"/>
              <a:pathLst>
                <a:path extrusionOk="0" h="1126" w="1703">
                  <a:moveTo>
                    <a:pt x="1179" y="0"/>
                  </a:moveTo>
                  <a:cubicBezTo>
                    <a:pt x="1121" y="0"/>
                    <a:pt x="1063" y="0"/>
                    <a:pt x="1033" y="29"/>
                  </a:cubicBezTo>
                  <a:cubicBezTo>
                    <a:pt x="844" y="102"/>
                    <a:pt x="408" y="320"/>
                    <a:pt x="44" y="800"/>
                  </a:cubicBezTo>
                  <a:cubicBezTo>
                    <a:pt x="1" y="975"/>
                    <a:pt x="88" y="1062"/>
                    <a:pt x="234" y="1120"/>
                  </a:cubicBezTo>
                  <a:cubicBezTo>
                    <a:pt x="242" y="1124"/>
                    <a:pt x="255" y="1125"/>
                    <a:pt x="272" y="1125"/>
                  </a:cubicBezTo>
                  <a:cubicBezTo>
                    <a:pt x="455" y="1125"/>
                    <a:pt x="1086" y="924"/>
                    <a:pt x="1339" y="844"/>
                  </a:cubicBezTo>
                  <a:cubicBezTo>
                    <a:pt x="1412" y="829"/>
                    <a:pt x="1484" y="771"/>
                    <a:pt x="1499" y="698"/>
                  </a:cubicBezTo>
                  <a:cubicBezTo>
                    <a:pt x="1601" y="495"/>
                    <a:pt x="1702" y="102"/>
                    <a:pt x="1179" y="0"/>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6444687" y="2453951"/>
              <a:ext cx="73232" cy="53779"/>
            </a:xfrm>
            <a:custGeom>
              <a:rect b="b" l="l" r="r" t="t"/>
              <a:pathLst>
                <a:path extrusionOk="0" h="951" w="1295">
                  <a:moveTo>
                    <a:pt x="873" y="0"/>
                  </a:moveTo>
                  <a:cubicBezTo>
                    <a:pt x="844" y="0"/>
                    <a:pt x="800" y="0"/>
                    <a:pt x="771" y="15"/>
                  </a:cubicBezTo>
                  <a:cubicBezTo>
                    <a:pt x="640" y="102"/>
                    <a:pt x="291" y="306"/>
                    <a:pt x="44" y="713"/>
                  </a:cubicBezTo>
                  <a:cubicBezTo>
                    <a:pt x="0" y="844"/>
                    <a:pt x="102" y="916"/>
                    <a:pt x="204" y="946"/>
                  </a:cubicBezTo>
                  <a:cubicBezTo>
                    <a:pt x="211" y="949"/>
                    <a:pt x="222" y="951"/>
                    <a:pt x="236" y="951"/>
                  </a:cubicBezTo>
                  <a:cubicBezTo>
                    <a:pt x="384" y="951"/>
                    <a:pt x="877" y="748"/>
                    <a:pt x="1076" y="655"/>
                  </a:cubicBezTo>
                  <a:cubicBezTo>
                    <a:pt x="1135" y="640"/>
                    <a:pt x="1193" y="582"/>
                    <a:pt x="1207" y="538"/>
                  </a:cubicBezTo>
                  <a:cubicBezTo>
                    <a:pt x="1236" y="364"/>
                    <a:pt x="1295" y="44"/>
                    <a:pt x="873" y="0"/>
                  </a:cubicBezTo>
                  <a:close/>
                </a:path>
              </a:pathLst>
            </a:custGeom>
            <a:solidFill>
              <a:srgbClr val="C7E2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6503045" y="2135638"/>
              <a:ext cx="38737" cy="85617"/>
            </a:xfrm>
            <a:custGeom>
              <a:rect b="b" l="l" r="r" t="t"/>
              <a:pathLst>
                <a:path extrusionOk="0" h="1514" w="685">
                  <a:moveTo>
                    <a:pt x="1" y="1"/>
                  </a:moveTo>
                  <a:lnTo>
                    <a:pt x="1" y="1513"/>
                  </a:lnTo>
                  <a:lnTo>
                    <a:pt x="641" y="1179"/>
                  </a:lnTo>
                  <a:cubicBezTo>
                    <a:pt x="641" y="1179"/>
                    <a:pt x="321" y="1019"/>
                    <a:pt x="321" y="728"/>
                  </a:cubicBezTo>
                  <a:cubicBezTo>
                    <a:pt x="321" y="539"/>
                    <a:pt x="539" y="233"/>
                    <a:pt x="684" y="59"/>
                  </a:cubicBezTo>
                  <a:cubicBezTo>
                    <a:pt x="306" y="15"/>
                    <a:pt x="1" y="1"/>
                    <a:pt x="1" y="1"/>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6497333" y="2324002"/>
              <a:ext cx="64976" cy="84768"/>
            </a:xfrm>
            <a:custGeom>
              <a:rect b="b" l="l" r="r" t="t"/>
              <a:pathLst>
                <a:path extrusionOk="0" h="1499" w="1149">
                  <a:moveTo>
                    <a:pt x="102" y="0"/>
                  </a:moveTo>
                  <a:lnTo>
                    <a:pt x="102" y="1498"/>
                  </a:lnTo>
                  <a:cubicBezTo>
                    <a:pt x="102" y="1498"/>
                    <a:pt x="291" y="1455"/>
                    <a:pt x="451" y="1353"/>
                  </a:cubicBezTo>
                  <a:cubicBezTo>
                    <a:pt x="0" y="946"/>
                    <a:pt x="785" y="335"/>
                    <a:pt x="1149" y="102"/>
                  </a:cubicBezTo>
                  <a:cubicBezTo>
                    <a:pt x="582" y="15"/>
                    <a:pt x="102" y="0"/>
                    <a:pt x="102"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5776851" y="2277123"/>
              <a:ext cx="264880" cy="308028"/>
            </a:xfrm>
            <a:custGeom>
              <a:rect b="b" l="l" r="r" t="t"/>
              <a:pathLst>
                <a:path extrusionOk="0" h="5447" w="4684">
                  <a:moveTo>
                    <a:pt x="4684" y="0"/>
                  </a:moveTo>
                  <a:lnTo>
                    <a:pt x="4684" y="0"/>
                  </a:lnTo>
                  <a:cubicBezTo>
                    <a:pt x="4683" y="0"/>
                    <a:pt x="3738" y="829"/>
                    <a:pt x="3331" y="1658"/>
                  </a:cubicBezTo>
                  <a:cubicBezTo>
                    <a:pt x="2909" y="2502"/>
                    <a:pt x="1513" y="5003"/>
                    <a:pt x="0" y="5367"/>
                  </a:cubicBezTo>
                  <a:cubicBezTo>
                    <a:pt x="139" y="5422"/>
                    <a:pt x="278" y="5446"/>
                    <a:pt x="416" y="5446"/>
                  </a:cubicBezTo>
                  <a:cubicBezTo>
                    <a:pt x="1157" y="5446"/>
                    <a:pt x="1872" y="4729"/>
                    <a:pt x="2473" y="4116"/>
                  </a:cubicBezTo>
                  <a:cubicBezTo>
                    <a:pt x="3360" y="3244"/>
                    <a:pt x="3738" y="1367"/>
                    <a:pt x="4684" y="0"/>
                  </a:cubicBezTo>
                  <a:close/>
                </a:path>
              </a:pathLst>
            </a:custGeom>
            <a:solidFill>
              <a:srgbClr val="99C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0"/>
            <p:cNvSpPr/>
            <p:nvPr/>
          </p:nvSpPr>
          <p:spPr>
            <a:xfrm>
              <a:off x="4571975" y="2687497"/>
              <a:ext cx="1029775" cy="956600"/>
            </a:xfrm>
            <a:custGeom>
              <a:rect b="b" l="l" r="r" t="t"/>
              <a:pathLst>
                <a:path extrusionOk="0" h="16916" w="18210">
                  <a:moveTo>
                    <a:pt x="13076" y="1"/>
                  </a:moveTo>
                  <a:cubicBezTo>
                    <a:pt x="13076" y="1"/>
                    <a:pt x="2022" y="6007"/>
                    <a:pt x="1" y="7185"/>
                  </a:cubicBezTo>
                  <a:cubicBezTo>
                    <a:pt x="1906" y="13672"/>
                    <a:pt x="6414" y="16915"/>
                    <a:pt x="6414" y="16915"/>
                  </a:cubicBezTo>
                  <a:lnTo>
                    <a:pt x="18210" y="6662"/>
                  </a:lnTo>
                  <a:cubicBezTo>
                    <a:pt x="14457" y="4800"/>
                    <a:pt x="13076" y="1"/>
                    <a:pt x="13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5509547" y="2842950"/>
              <a:ext cx="51065" cy="51065"/>
            </a:xfrm>
            <a:custGeom>
              <a:rect b="b" l="l" r="r" t="t"/>
              <a:pathLst>
                <a:path extrusionOk="0" h="903" w="903">
                  <a:moveTo>
                    <a:pt x="452" y="0"/>
                  </a:moveTo>
                  <a:cubicBezTo>
                    <a:pt x="204" y="0"/>
                    <a:pt x="1" y="204"/>
                    <a:pt x="1" y="451"/>
                  </a:cubicBezTo>
                  <a:cubicBezTo>
                    <a:pt x="1" y="713"/>
                    <a:pt x="204" y="902"/>
                    <a:pt x="452" y="902"/>
                  </a:cubicBezTo>
                  <a:cubicBezTo>
                    <a:pt x="713" y="902"/>
                    <a:pt x="902" y="713"/>
                    <a:pt x="902" y="451"/>
                  </a:cubicBezTo>
                  <a:cubicBezTo>
                    <a:pt x="902" y="219"/>
                    <a:pt x="713" y="0"/>
                    <a:pt x="452" y="0"/>
                  </a:cubicBezTo>
                  <a:close/>
                </a:path>
              </a:pathLst>
            </a:custGeom>
            <a:solidFill>
              <a:srgbClr val="4A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6761301" y="1468645"/>
              <a:ext cx="273928" cy="313400"/>
            </a:xfrm>
            <a:custGeom>
              <a:rect b="b" l="l" r="r" t="t"/>
              <a:pathLst>
                <a:path extrusionOk="0" h="5542" w="4844">
                  <a:moveTo>
                    <a:pt x="437" y="0"/>
                  </a:moveTo>
                  <a:cubicBezTo>
                    <a:pt x="204" y="0"/>
                    <a:pt x="1" y="175"/>
                    <a:pt x="30" y="408"/>
                  </a:cubicBezTo>
                  <a:lnTo>
                    <a:pt x="30" y="3636"/>
                  </a:lnTo>
                  <a:cubicBezTo>
                    <a:pt x="30" y="3855"/>
                    <a:pt x="204" y="4044"/>
                    <a:pt x="437" y="4044"/>
                  </a:cubicBezTo>
                  <a:lnTo>
                    <a:pt x="3578" y="4044"/>
                  </a:lnTo>
                  <a:lnTo>
                    <a:pt x="4844" y="5542"/>
                  </a:lnTo>
                  <a:lnTo>
                    <a:pt x="4844" y="4044"/>
                  </a:lnTo>
                  <a:lnTo>
                    <a:pt x="4844" y="2778"/>
                  </a:lnTo>
                  <a:lnTo>
                    <a:pt x="4844" y="408"/>
                  </a:lnTo>
                  <a:cubicBezTo>
                    <a:pt x="4844" y="190"/>
                    <a:pt x="4655" y="0"/>
                    <a:pt x="4422"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6818075" y="1506080"/>
              <a:ext cx="155456" cy="142449"/>
            </a:xfrm>
            <a:custGeom>
              <a:rect b="b" l="l" r="r" t="t"/>
              <a:pathLst>
                <a:path extrusionOk="0" h="2519" w="2749">
                  <a:moveTo>
                    <a:pt x="1375" y="0"/>
                  </a:moveTo>
                  <a:cubicBezTo>
                    <a:pt x="1309" y="0"/>
                    <a:pt x="1244" y="37"/>
                    <a:pt x="1207" y="109"/>
                  </a:cubicBezTo>
                  <a:lnTo>
                    <a:pt x="946" y="647"/>
                  </a:lnTo>
                  <a:cubicBezTo>
                    <a:pt x="902" y="691"/>
                    <a:pt x="858" y="749"/>
                    <a:pt x="800" y="749"/>
                  </a:cubicBezTo>
                  <a:lnTo>
                    <a:pt x="218" y="836"/>
                  </a:lnTo>
                  <a:cubicBezTo>
                    <a:pt x="58" y="851"/>
                    <a:pt x="0" y="1055"/>
                    <a:pt x="117" y="1171"/>
                  </a:cubicBezTo>
                  <a:lnTo>
                    <a:pt x="553" y="1564"/>
                  </a:lnTo>
                  <a:cubicBezTo>
                    <a:pt x="582" y="1607"/>
                    <a:pt x="626" y="1680"/>
                    <a:pt x="596" y="1738"/>
                  </a:cubicBezTo>
                  <a:lnTo>
                    <a:pt x="509" y="2291"/>
                  </a:lnTo>
                  <a:cubicBezTo>
                    <a:pt x="487" y="2427"/>
                    <a:pt x="578" y="2518"/>
                    <a:pt x="688" y="2518"/>
                  </a:cubicBezTo>
                  <a:cubicBezTo>
                    <a:pt x="720" y="2518"/>
                    <a:pt x="753" y="2511"/>
                    <a:pt x="786" y="2494"/>
                  </a:cubicBezTo>
                  <a:lnTo>
                    <a:pt x="1295" y="2218"/>
                  </a:lnTo>
                  <a:cubicBezTo>
                    <a:pt x="1324" y="2204"/>
                    <a:pt x="1356" y="2196"/>
                    <a:pt x="1387" y="2196"/>
                  </a:cubicBezTo>
                  <a:cubicBezTo>
                    <a:pt x="1418" y="2196"/>
                    <a:pt x="1447" y="2204"/>
                    <a:pt x="1469" y="2218"/>
                  </a:cubicBezTo>
                  <a:lnTo>
                    <a:pt x="1978" y="2494"/>
                  </a:lnTo>
                  <a:cubicBezTo>
                    <a:pt x="2007" y="2511"/>
                    <a:pt x="2038" y="2518"/>
                    <a:pt x="2068" y="2518"/>
                  </a:cubicBezTo>
                  <a:cubicBezTo>
                    <a:pt x="2172" y="2518"/>
                    <a:pt x="2266" y="2427"/>
                    <a:pt x="2255" y="2291"/>
                  </a:cubicBezTo>
                  <a:lnTo>
                    <a:pt x="2167" y="1738"/>
                  </a:lnTo>
                  <a:cubicBezTo>
                    <a:pt x="2153" y="1680"/>
                    <a:pt x="2182" y="1607"/>
                    <a:pt x="2225" y="1564"/>
                  </a:cubicBezTo>
                  <a:lnTo>
                    <a:pt x="2633" y="1171"/>
                  </a:lnTo>
                  <a:cubicBezTo>
                    <a:pt x="2749" y="1055"/>
                    <a:pt x="2691" y="851"/>
                    <a:pt x="2531" y="836"/>
                  </a:cubicBezTo>
                  <a:lnTo>
                    <a:pt x="1949" y="749"/>
                  </a:lnTo>
                  <a:cubicBezTo>
                    <a:pt x="1876" y="735"/>
                    <a:pt x="1833" y="691"/>
                    <a:pt x="1804" y="647"/>
                  </a:cubicBezTo>
                  <a:lnTo>
                    <a:pt x="1542" y="109"/>
                  </a:lnTo>
                  <a:cubicBezTo>
                    <a:pt x="1505" y="37"/>
                    <a:pt x="1440" y="0"/>
                    <a:pt x="1375"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7362523" y="1933928"/>
              <a:ext cx="275568" cy="250517"/>
            </a:xfrm>
            <a:custGeom>
              <a:rect b="b" l="l" r="r" t="t"/>
              <a:pathLst>
                <a:path extrusionOk="0" h="4430" w="4873">
                  <a:moveTo>
                    <a:pt x="2436" y="1"/>
                  </a:moveTo>
                  <a:cubicBezTo>
                    <a:pt x="1869" y="1"/>
                    <a:pt x="1302" y="215"/>
                    <a:pt x="873" y="644"/>
                  </a:cubicBezTo>
                  <a:cubicBezTo>
                    <a:pt x="0" y="1517"/>
                    <a:pt x="0" y="2913"/>
                    <a:pt x="873" y="3786"/>
                  </a:cubicBezTo>
                  <a:cubicBezTo>
                    <a:pt x="1302" y="4215"/>
                    <a:pt x="1869" y="4429"/>
                    <a:pt x="2436" y="4429"/>
                  </a:cubicBezTo>
                  <a:cubicBezTo>
                    <a:pt x="3004" y="4429"/>
                    <a:pt x="3571" y="4215"/>
                    <a:pt x="4000" y="3786"/>
                  </a:cubicBezTo>
                  <a:cubicBezTo>
                    <a:pt x="4873" y="2913"/>
                    <a:pt x="4873" y="1517"/>
                    <a:pt x="4000" y="644"/>
                  </a:cubicBezTo>
                  <a:cubicBezTo>
                    <a:pt x="3571" y="215"/>
                    <a:pt x="3004"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7398714" y="2007498"/>
              <a:ext cx="204032" cy="118359"/>
            </a:xfrm>
            <a:custGeom>
              <a:rect b="b" l="l" r="r" t="t"/>
              <a:pathLst>
                <a:path extrusionOk="0" h="2093" w="3608">
                  <a:moveTo>
                    <a:pt x="1063" y="0"/>
                  </a:moveTo>
                  <a:cubicBezTo>
                    <a:pt x="962" y="0"/>
                    <a:pt x="850" y="25"/>
                    <a:pt x="727" y="85"/>
                  </a:cubicBezTo>
                  <a:cubicBezTo>
                    <a:pt x="0" y="405"/>
                    <a:pt x="931" y="1845"/>
                    <a:pt x="1804" y="2092"/>
                  </a:cubicBezTo>
                  <a:cubicBezTo>
                    <a:pt x="2676" y="1845"/>
                    <a:pt x="3607" y="405"/>
                    <a:pt x="2880" y="85"/>
                  </a:cubicBezTo>
                  <a:cubicBezTo>
                    <a:pt x="2758" y="29"/>
                    <a:pt x="2646" y="5"/>
                    <a:pt x="2546" y="5"/>
                  </a:cubicBezTo>
                  <a:cubicBezTo>
                    <a:pt x="2045" y="5"/>
                    <a:pt x="1804" y="580"/>
                    <a:pt x="1804" y="580"/>
                  </a:cubicBezTo>
                  <a:cubicBezTo>
                    <a:pt x="1804" y="580"/>
                    <a:pt x="1554" y="0"/>
                    <a:pt x="10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5819601" y="2906284"/>
              <a:ext cx="705744" cy="230328"/>
            </a:xfrm>
            <a:custGeom>
              <a:rect b="b" l="l" r="r" t="t"/>
              <a:pathLst>
                <a:path extrusionOk="0" h="4073" w="12480">
                  <a:moveTo>
                    <a:pt x="1848" y="0"/>
                  </a:moveTo>
                  <a:cubicBezTo>
                    <a:pt x="830" y="0"/>
                    <a:pt x="1" y="829"/>
                    <a:pt x="1" y="1847"/>
                  </a:cubicBezTo>
                  <a:lnTo>
                    <a:pt x="1" y="2240"/>
                  </a:lnTo>
                  <a:cubicBezTo>
                    <a:pt x="1" y="3258"/>
                    <a:pt x="830" y="4073"/>
                    <a:pt x="1848" y="4073"/>
                  </a:cubicBezTo>
                  <a:lnTo>
                    <a:pt x="10618" y="4073"/>
                  </a:lnTo>
                  <a:cubicBezTo>
                    <a:pt x="11636" y="4073"/>
                    <a:pt x="12450" y="3258"/>
                    <a:pt x="12450" y="2240"/>
                  </a:cubicBezTo>
                  <a:lnTo>
                    <a:pt x="12450" y="1847"/>
                  </a:lnTo>
                  <a:cubicBezTo>
                    <a:pt x="12480" y="829"/>
                    <a:pt x="11636" y="0"/>
                    <a:pt x="10618" y="0"/>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5850024" y="2949035"/>
              <a:ext cx="247632" cy="144825"/>
            </a:xfrm>
            <a:custGeom>
              <a:rect b="b" l="l" r="r" t="t"/>
              <a:pathLst>
                <a:path extrusionOk="0" h="2561" w="4379">
                  <a:moveTo>
                    <a:pt x="1279" y="0"/>
                  </a:moveTo>
                  <a:cubicBezTo>
                    <a:pt x="1156" y="0"/>
                    <a:pt x="1021" y="30"/>
                    <a:pt x="874" y="102"/>
                  </a:cubicBezTo>
                  <a:cubicBezTo>
                    <a:pt x="1" y="510"/>
                    <a:pt x="1106" y="2270"/>
                    <a:pt x="2182" y="2560"/>
                  </a:cubicBezTo>
                  <a:cubicBezTo>
                    <a:pt x="3244" y="2270"/>
                    <a:pt x="4379" y="524"/>
                    <a:pt x="3491" y="102"/>
                  </a:cubicBezTo>
                  <a:cubicBezTo>
                    <a:pt x="3347" y="37"/>
                    <a:pt x="3214" y="10"/>
                    <a:pt x="3094" y="10"/>
                  </a:cubicBezTo>
                  <a:cubicBezTo>
                    <a:pt x="2486" y="10"/>
                    <a:pt x="2182" y="699"/>
                    <a:pt x="2182" y="699"/>
                  </a:cubicBezTo>
                  <a:cubicBezTo>
                    <a:pt x="2182" y="699"/>
                    <a:pt x="1873" y="0"/>
                    <a:pt x="12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6123944" y="2958931"/>
              <a:ext cx="92968" cy="119321"/>
            </a:xfrm>
            <a:custGeom>
              <a:rect b="b" l="l" r="r" t="t"/>
              <a:pathLst>
                <a:path extrusionOk="0" h="2110" w="1644">
                  <a:moveTo>
                    <a:pt x="800" y="451"/>
                  </a:moveTo>
                  <a:cubicBezTo>
                    <a:pt x="873" y="451"/>
                    <a:pt x="945" y="495"/>
                    <a:pt x="989" y="553"/>
                  </a:cubicBezTo>
                  <a:cubicBezTo>
                    <a:pt x="1047" y="596"/>
                    <a:pt x="1062" y="698"/>
                    <a:pt x="1062" y="815"/>
                  </a:cubicBezTo>
                  <a:lnTo>
                    <a:pt x="1062" y="858"/>
                  </a:lnTo>
                  <a:cubicBezTo>
                    <a:pt x="1018" y="887"/>
                    <a:pt x="989" y="916"/>
                    <a:pt x="945" y="931"/>
                  </a:cubicBezTo>
                  <a:cubicBezTo>
                    <a:pt x="916" y="946"/>
                    <a:pt x="858" y="946"/>
                    <a:pt x="829" y="946"/>
                  </a:cubicBezTo>
                  <a:cubicBezTo>
                    <a:pt x="756" y="946"/>
                    <a:pt x="698" y="931"/>
                    <a:pt x="655" y="887"/>
                  </a:cubicBezTo>
                  <a:cubicBezTo>
                    <a:pt x="596" y="844"/>
                    <a:pt x="582" y="786"/>
                    <a:pt x="582" y="713"/>
                  </a:cubicBezTo>
                  <a:cubicBezTo>
                    <a:pt x="582" y="640"/>
                    <a:pt x="596" y="567"/>
                    <a:pt x="640" y="524"/>
                  </a:cubicBezTo>
                  <a:cubicBezTo>
                    <a:pt x="669" y="480"/>
                    <a:pt x="727" y="451"/>
                    <a:pt x="800" y="451"/>
                  </a:cubicBezTo>
                  <a:close/>
                  <a:moveTo>
                    <a:pt x="800" y="0"/>
                  </a:moveTo>
                  <a:cubicBezTo>
                    <a:pt x="684" y="0"/>
                    <a:pt x="553" y="15"/>
                    <a:pt x="465" y="58"/>
                  </a:cubicBezTo>
                  <a:cubicBezTo>
                    <a:pt x="349" y="117"/>
                    <a:pt x="276" y="146"/>
                    <a:pt x="204" y="218"/>
                  </a:cubicBezTo>
                  <a:cubicBezTo>
                    <a:pt x="145" y="277"/>
                    <a:pt x="102" y="349"/>
                    <a:pt x="58" y="436"/>
                  </a:cubicBezTo>
                  <a:cubicBezTo>
                    <a:pt x="29" y="524"/>
                    <a:pt x="0" y="626"/>
                    <a:pt x="0" y="713"/>
                  </a:cubicBezTo>
                  <a:cubicBezTo>
                    <a:pt x="0" y="815"/>
                    <a:pt x="29" y="931"/>
                    <a:pt x="58" y="1004"/>
                  </a:cubicBezTo>
                  <a:cubicBezTo>
                    <a:pt x="102" y="1076"/>
                    <a:pt x="145" y="1149"/>
                    <a:pt x="204" y="1207"/>
                  </a:cubicBezTo>
                  <a:cubicBezTo>
                    <a:pt x="276" y="1251"/>
                    <a:pt x="335" y="1295"/>
                    <a:pt x="422" y="1324"/>
                  </a:cubicBezTo>
                  <a:cubicBezTo>
                    <a:pt x="495" y="1353"/>
                    <a:pt x="582" y="1367"/>
                    <a:pt x="698" y="1367"/>
                  </a:cubicBezTo>
                  <a:cubicBezTo>
                    <a:pt x="800" y="1367"/>
                    <a:pt x="873" y="1353"/>
                    <a:pt x="945" y="1324"/>
                  </a:cubicBezTo>
                  <a:cubicBezTo>
                    <a:pt x="1004" y="1295"/>
                    <a:pt x="1062" y="1280"/>
                    <a:pt x="1076" y="1251"/>
                  </a:cubicBezTo>
                  <a:lnTo>
                    <a:pt x="1076" y="1251"/>
                  </a:lnTo>
                  <a:cubicBezTo>
                    <a:pt x="1076" y="1382"/>
                    <a:pt x="1047" y="1498"/>
                    <a:pt x="945" y="1571"/>
                  </a:cubicBezTo>
                  <a:cubicBezTo>
                    <a:pt x="858" y="1644"/>
                    <a:pt x="756" y="1673"/>
                    <a:pt x="611" y="1673"/>
                  </a:cubicBezTo>
                  <a:cubicBezTo>
                    <a:pt x="553" y="1673"/>
                    <a:pt x="495" y="1673"/>
                    <a:pt x="422" y="1658"/>
                  </a:cubicBezTo>
                  <a:cubicBezTo>
                    <a:pt x="364" y="1658"/>
                    <a:pt x="291" y="1615"/>
                    <a:pt x="247" y="1600"/>
                  </a:cubicBezTo>
                  <a:cubicBezTo>
                    <a:pt x="218" y="1615"/>
                    <a:pt x="189" y="1658"/>
                    <a:pt x="175" y="1687"/>
                  </a:cubicBezTo>
                  <a:cubicBezTo>
                    <a:pt x="145" y="1731"/>
                    <a:pt x="131" y="1760"/>
                    <a:pt x="131" y="1818"/>
                  </a:cubicBezTo>
                  <a:cubicBezTo>
                    <a:pt x="131" y="1905"/>
                    <a:pt x="189" y="1978"/>
                    <a:pt x="276" y="2036"/>
                  </a:cubicBezTo>
                  <a:cubicBezTo>
                    <a:pt x="393" y="2095"/>
                    <a:pt x="509" y="2109"/>
                    <a:pt x="698" y="2109"/>
                  </a:cubicBezTo>
                  <a:cubicBezTo>
                    <a:pt x="844" y="2109"/>
                    <a:pt x="975" y="2095"/>
                    <a:pt x="1076" y="2036"/>
                  </a:cubicBezTo>
                  <a:cubicBezTo>
                    <a:pt x="1193" y="2007"/>
                    <a:pt x="1280" y="1935"/>
                    <a:pt x="1367" y="1833"/>
                  </a:cubicBezTo>
                  <a:cubicBezTo>
                    <a:pt x="1454" y="1745"/>
                    <a:pt x="1513" y="1644"/>
                    <a:pt x="1571" y="1498"/>
                  </a:cubicBezTo>
                  <a:cubicBezTo>
                    <a:pt x="1629" y="1353"/>
                    <a:pt x="1644" y="1178"/>
                    <a:pt x="1644" y="1004"/>
                  </a:cubicBezTo>
                  <a:cubicBezTo>
                    <a:pt x="1644" y="669"/>
                    <a:pt x="1571" y="436"/>
                    <a:pt x="1425" y="262"/>
                  </a:cubicBezTo>
                  <a:cubicBezTo>
                    <a:pt x="1280" y="87"/>
                    <a:pt x="1062" y="0"/>
                    <a:pt x="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6229181" y="2958931"/>
              <a:ext cx="92176" cy="119321"/>
            </a:xfrm>
            <a:custGeom>
              <a:rect b="b" l="l" r="r" t="t"/>
              <a:pathLst>
                <a:path extrusionOk="0" h="2110" w="1630">
                  <a:moveTo>
                    <a:pt x="772" y="451"/>
                  </a:moveTo>
                  <a:cubicBezTo>
                    <a:pt x="844" y="451"/>
                    <a:pt x="917" y="495"/>
                    <a:pt x="961" y="553"/>
                  </a:cubicBezTo>
                  <a:cubicBezTo>
                    <a:pt x="1019" y="596"/>
                    <a:pt x="1033" y="698"/>
                    <a:pt x="1033" y="815"/>
                  </a:cubicBezTo>
                  <a:lnTo>
                    <a:pt x="1033" y="858"/>
                  </a:lnTo>
                  <a:cubicBezTo>
                    <a:pt x="1004" y="887"/>
                    <a:pt x="961" y="916"/>
                    <a:pt x="932" y="931"/>
                  </a:cubicBezTo>
                  <a:cubicBezTo>
                    <a:pt x="888" y="946"/>
                    <a:pt x="830" y="946"/>
                    <a:pt x="801" y="946"/>
                  </a:cubicBezTo>
                  <a:cubicBezTo>
                    <a:pt x="728" y="946"/>
                    <a:pt x="670" y="931"/>
                    <a:pt x="626" y="887"/>
                  </a:cubicBezTo>
                  <a:cubicBezTo>
                    <a:pt x="582" y="844"/>
                    <a:pt x="553" y="786"/>
                    <a:pt x="553" y="713"/>
                  </a:cubicBezTo>
                  <a:cubicBezTo>
                    <a:pt x="553" y="640"/>
                    <a:pt x="582" y="567"/>
                    <a:pt x="612" y="524"/>
                  </a:cubicBezTo>
                  <a:cubicBezTo>
                    <a:pt x="655" y="480"/>
                    <a:pt x="699" y="451"/>
                    <a:pt x="772" y="451"/>
                  </a:cubicBezTo>
                  <a:close/>
                  <a:moveTo>
                    <a:pt x="801" y="0"/>
                  </a:moveTo>
                  <a:cubicBezTo>
                    <a:pt x="670" y="0"/>
                    <a:pt x="539" y="15"/>
                    <a:pt x="452" y="58"/>
                  </a:cubicBezTo>
                  <a:cubicBezTo>
                    <a:pt x="350" y="117"/>
                    <a:pt x="277" y="146"/>
                    <a:pt x="204" y="218"/>
                  </a:cubicBezTo>
                  <a:cubicBezTo>
                    <a:pt x="146" y="277"/>
                    <a:pt x="88" y="349"/>
                    <a:pt x="59" y="436"/>
                  </a:cubicBezTo>
                  <a:cubicBezTo>
                    <a:pt x="15" y="524"/>
                    <a:pt x="1" y="626"/>
                    <a:pt x="1" y="713"/>
                  </a:cubicBezTo>
                  <a:cubicBezTo>
                    <a:pt x="1" y="815"/>
                    <a:pt x="15" y="931"/>
                    <a:pt x="59" y="1004"/>
                  </a:cubicBezTo>
                  <a:cubicBezTo>
                    <a:pt x="88" y="1076"/>
                    <a:pt x="146" y="1149"/>
                    <a:pt x="204" y="1207"/>
                  </a:cubicBezTo>
                  <a:cubicBezTo>
                    <a:pt x="277" y="1251"/>
                    <a:pt x="321" y="1295"/>
                    <a:pt x="422" y="1324"/>
                  </a:cubicBezTo>
                  <a:cubicBezTo>
                    <a:pt x="495" y="1353"/>
                    <a:pt x="582" y="1367"/>
                    <a:pt x="684" y="1367"/>
                  </a:cubicBezTo>
                  <a:cubicBezTo>
                    <a:pt x="801" y="1367"/>
                    <a:pt x="873" y="1353"/>
                    <a:pt x="946" y="1324"/>
                  </a:cubicBezTo>
                  <a:cubicBezTo>
                    <a:pt x="1004" y="1295"/>
                    <a:pt x="1048" y="1280"/>
                    <a:pt x="1077" y="1251"/>
                  </a:cubicBezTo>
                  <a:lnTo>
                    <a:pt x="1077" y="1251"/>
                  </a:lnTo>
                  <a:cubicBezTo>
                    <a:pt x="1077" y="1382"/>
                    <a:pt x="1033" y="1498"/>
                    <a:pt x="946" y="1571"/>
                  </a:cubicBezTo>
                  <a:cubicBezTo>
                    <a:pt x="859" y="1644"/>
                    <a:pt x="742" y="1673"/>
                    <a:pt x="597" y="1673"/>
                  </a:cubicBezTo>
                  <a:cubicBezTo>
                    <a:pt x="524" y="1673"/>
                    <a:pt x="466" y="1673"/>
                    <a:pt x="422" y="1658"/>
                  </a:cubicBezTo>
                  <a:cubicBezTo>
                    <a:pt x="364" y="1658"/>
                    <a:pt x="292" y="1615"/>
                    <a:pt x="233" y="1600"/>
                  </a:cubicBezTo>
                  <a:cubicBezTo>
                    <a:pt x="219" y="1615"/>
                    <a:pt x="175" y="1658"/>
                    <a:pt x="161" y="1687"/>
                  </a:cubicBezTo>
                  <a:cubicBezTo>
                    <a:pt x="146" y="1731"/>
                    <a:pt x="132" y="1760"/>
                    <a:pt x="132" y="1818"/>
                  </a:cubicBezTo>
                  <a:cubicBezTo>
                    <a:pt x="132" y="1905"/>
                    <a:pt x="175" y="1978"/>
                    <a:pt x="277" y="2036"/>
                  </a:cubicBezTo>
                  <a:cubicBezTo>
                    <a:pt x="379" y="2095"/>
                    <a:pt x="510" y="2109"/>
                    <a:pt x="684" y="2109"/>
                  </a:cubicBezTo>
                  <a:cubicBezTo>
                    <a:pt x="830" y="2109"/>
                    <a:pt x="961" y="2095"/>
                    <a:pt x="1077" y="2036"/>
                  </a:cubicBezTo>
                  <a:cubicBezTo>
                    <a:pt x="1179" y="2007"/>
                    <a:pt x="1266" y="1935"/>
                    <a:pt x="1368" y="1833"/>
                  </a:cubicBezTo>
                  <a:cubicBezTo>
                    <a:pt x="1455" y="1745"/>
                    <a:pt x="1513" y="1644"/>
                    <a:pt x="1557" y="1498"/>
                  </a:cubicBezTo>
                  <a:cubicBezTo>
                    <a:pt x="1615" y="1353"/>
                    <a:pt x="1630" y="1178"/>
                    <a:pt x="1630" y="1004"/>
                  </a:cubicBezTo>
                  <a:cubicBezTo>
                    <a:pt x="1630" y="669"/>
                    <a:pt x="1557" y="436"/>
                    <a:pt x="1411" y="262"/>
                  </a:cubicBezTo>
                  <a:cubicBezTo>
                    <a:pt x="1266" y="87"/>
                    <a:pt x="1048" y="0"/>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6332834" y="2958931"/>
              <a:ext cx="92968" cy="119321"/>
            </a:xfrm>
            <a:custGeom>
              <a:rect b="b" l="l" r="r" t="t"/>
              <a:pathLst>
                <a:path extrusionOk="0" h="2110" w="1644">
                  <a:moveTo>
                    <a:pt x="786" y="451"/>
                  </a:moveTo>
                  <a:cubicBezTo>
                    <a:pt x="858" y="451"/>
                    <a:pt x="931" y="495"/>
                    <a:pt x="960" y="553"/>
                  </a:cubicBezTo>
                  <a:cubicBezTo>
                    <a:pt x="1018" y="596"/>
                    <a:pt x="1033" y="698"/>
                    <a:pt x="1033" y="815"/>
                  </a:cubicBezTo>
                  <a:lnTo>
                    <a:pt x="1033" y="858"/>
                  </a:lnTo>
                  <a:cubicBezTo>
                    <a:pt x="1004" y="887"/>
                    <a:pt x="960" y="916"/>
                    <a:pt x="931" y="931"/>
                  </a:cubicBezTo>
                  <a:cubicBezTo>
                    <a:pt x="887" y="946"/>
                    <a:pt x="844" y="946"/>
                    <a:pt x="800" y="946"/>
                  </a:cubicBezTo>
                  <a:cubicBezTo>
                    <a:pt x="727" y="946"/>
                    <a:pt x="669" y="931"/>
                    <a:pt x="640" y="887"/>
                  </a:cubicBezTo>
                  <a:cubicBezTo>
                    <a:pt x="582" y="844"/>
                    <a:pt x="567" y="786"/>
                    <a:pt x="567" y="713"/>
                  </a:cubicBezTo>
                  <a:cubicBezTo>
                    <a:pt x="567" y="640"/>
                    <a:pt x="582" y="567"/>
                    <a:pt x="611" y="524"/>
                  </a:cubicBezTo>
                  <a:cubicBezTo>
                    <a:pt x="655" y="480"/>
                    <a:pt x="713" y="451"/>
                    <a:pt x="786" y="451"/>
                  </a:cubicBezTo>
                  <a:close/>
                  <a:moveTo>
                    <a:pt x="800" y="0"/>
                  </a:moveTo>
                  <a:cubicBezTo>
                    <a:pt x="669" y="0"/>
                    <a:pt x="553" y="15"/>
                    <a:pt x="451" y="58"/>
                  </a:cubicBezTo>
                  <a:cubicBezTo>
                    <a:pt x="349" y="117"/>
                    <a:pt x="277" y="146"/>
                    <a:pt x="204" y="218"/>
                  </a:cubicBezTo>
                  <a:cubicBezTo>
                    <a:pt x="146" y="277"/>
                    <a:pt x="87" y="349"/>
                    <a:pt x="58" y="436"/>
                  </a:cubicBezTo>
                  <a:cubicBezTo>
                    <a:pt x="15" y="524"/>
                    <a:pt x="0" y="626"/>
                    <a:pt x="0" y="713"/>
                  </a:cubicBezTo>
                  <a:cubicBezTo>
                    <a:pt x="0" y="815"/>
                    <a:pt x="15" y="931"/>
                    <a:pt x="58" y="1004"/>
                  </a:cubicBezTo>
                  <a:cubicBezTo>
                    <a:pt x="87" y="1076"/>
                    <a:pt x="146" y="1149"/>
                    <a:pt x="204" y="1207"/>
                  </a:cubicBezTo>
                  <a:cubicBezTo>
                    <a:pt x="277" y="1251"/>
                    <a:pt x="335" y="1295"/>
                    <a:pt x="422" y="1324"/>
                  </a:cubicBezTo>
                  <a:cubicBezTo>
                    <a:pt x="495" y="1353"/>
                    <a:pt x="582" y="1367"/>
                    <a:pt x="698" y="1367"/>
                  </a:cubicBezTo>
                  <a:cubicBezTo>
                    <a:pt x="800" y="1367"/>
                    <a:pt x="873" y="1353"/>
                    <a:pt x="946" y="1324"/>
                  </a:cubicBezTo>
                  <a:cubicBezTo>
                    <a:pt x="1004" y="1295"/>
                    <a:pt x="1062" y="1280"/>
                    <a:pt x="1076" y="1251"/>
                  </a:cubicBezTo>
                  <a:lnTo>
                    <a:pt x="1076" y="1251"/>
                  </a:lnTo>
                  <a:cubicBezTo>
                    <a:pt x="1076" y="1382"/>
                    <a:pt x="1033" y="1498"/>
                    <a:pt x="946" y="1571"/>
                  </a:cubicBezTo>
                  <a:cubicBezTo>
                    <a:pt x="858" y="1644"/>
                    <a:pt x="742" y="1673"/>
                    <a:pt x="597" y="1673"/>
                  </a:cubicBezTo>
                  <a:cubicBezTo>
                    <a:pt x="553" y="1673"/>
                    <a:pt x="495" y="1673"/>
                    <a:pt x="422" y="1658"/>
                  </a:cubicBezTo>
                  <a:cubicBezTo>
                    <a:pt x="364" y="1658"/>
                    <a:pt x="291" y="1615"/>
                    <a:pt x="233" y="1600"/>
                  </a:cubicBezTo>
                  <a:cubicBezTo>
                    <a:pt x="218" y="1615"/>
                    <a:pt x="189" y="1658"/>
                    <a:pt x="160" y="1687"/>
                  </a:cubicBezTo>
                  <a:cubicBezTo>
                    <a:pt x="146" y="1731"/>
                    <a:pt x="131" y="1760"/>
                    <a:pt x="131" y="1818"/>
                  </a:cubicBezTo>
                  <a:cubicBezTo>
                    <a:pt x="131" y="1905"/>
                    <a:pt x="189" y="1978"/>
                    <a:pt x="277" y="2036"/>
                  </a:cubicBezTo>
                  <a:cubicBezTo>
                    <a:pt x="378" y="2095"/>
                    <a:pt x="509" y="2109"/>
                    <a:pt x="698" y="2109"/>
                  </a:cubicBezTo>
                  <a:cubicBezTo>
                    <a:pt x="844" y="2109"/>
                    <a:pt x="960" y="2095"/>
                    <a:pt x="1076" y="2036"/>
                  </a:cubicBezTo>
                  <a:cubicBezTo>
                    <a:pt x="1178" y="2007"/>
                    <a:pt x="1280" y="1935"/>
                    <a:pt x="1367" y="1833"/>
                  </a:cubicBezTo>
                  <a:cubicBezTo>
                    <a:pt x="1455" y="1745"/>
                    <a:pt x="1513" y="1644"/>
                    <a:pt x="1571" y="1498"/>
                  </a:cubicBezTo>
                  <a:cubicBezTo>
                    <a:pt x="1615" y="1353"/>
                    <a:pt x="1644" y="1178"/>
                    <a:pt x="1644" y="1004"/>
                  </a:cubicBezTo>
                  <a:cubicBezTo>
                    <a:pt x="1644" y="669"/>
                    <a:pt x="1571" y="436"/>
                    <a:pt x="1426" y="262"/>
                  </a:cubicBezTo>
                  <a:cubicBezTo>
                    <a:pt x="1280" y="87"/>
                    <a:pt x="1062" y="0"/>
                    <a:pt x="8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6261244" y="2788663"/>
              <a:ext cx="148104" cy="125089"/>
            </a:xfrm>
            <a:custGeom>
              <a:rect b="b" l="l" r="r" t="t"/>
              <a:pathLst>
                <a:path extrusionOk="0" h="2212" w="2619">
                  <a:moveTo>
                    <a:pt x="1" y="1"/>
                  </a:moveTo>
                  <a:lnTo>
                    <a:pt x="1" y="2211"/>
                  </a:lnTo>
                  <a:lnTo>
                    <a:pt x="2619" y="2211"/>
                  </a:lnTo>
                  <a:lnTo>
                    <a:pt x="1" y="1"/>
                  </a:ln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7177440" y="1464517"/>
              <a:ext cx="667120" cy="384992"/>
            </a:xfrm>
            <a:custGeom>
              <a:rect b="b" l="l" r="r" t="t"/>
              <a:pathLst>
                <a:path extrusionOk="0" h="6808" w="11797">
                  <a:moveTo>
                    <a:pt x="495" y="1"/>
                  </a:moveTo>
                  <a:cubicBezTo>
                    <a:pt x="219" y="1"/>
                    <a:pt x="1" y="219"/>
                    <a:pt x="1" y="481"/>
                  </a:cubicBezTo>
                  <a:lnTo>
                    <a:pt x="1" y="4451"/>
                  </a:lnTo>
                  <a:lnTo>
                    <a:pt x="1" y="4902"/>
                  </a:lnTo>
                  <a:lnTo>
                    <a:pt x="1" y="6807"/>
                  </a:lnTo>
                  <a:lnTo>
                    <a:pt x="2822" y="4902"/>
                  </a:lnTo>
                  <a:lnTo>
                    <a:pt x="11302" y="4902"/>
                  </a:lnTo>
                  <a:cubicBezTo>
                    <a:pt x="11563" y="4902"/>
                    <a:pt x="11782" y="4684"/>
                    <a:pt x="11782" y="4408"/>
                  </a:cubicBezTo>
                  <a:lnTo>
                    <a:pt x="11782" y="481"/>
                  </a:lnTo>
                  <a:cubicBezTo>
                    <a:pt x="11796" y="219"/>
                    <a:pt x="11578" y="1"/>
                    <a:pt x="11302" y="1"/>
                  </a:cubicBezTo>
                  <a:close/>
                </a:path>
              </a:pathLst>
            </a:custGeom>
            <a:solidFill>
              <a:srgbClr val="8F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0"/>
            <p:cNvSpPr/>
            <p:nvPr/>
          </p:nvSpPr>
          <p:spPr>
            <a:xfrm>
              <a:off x="7209560" y="1499916"/>
              <a:ext cx="200696" cy="200696"/>
            </a:xfrm>
            <a:custGeom>
              <a:rect b="b" l="l" r="r" t="t"/>
              <a:pathLst>
                <a:path extrusionOk="0" h="3549" w="3549">
                  <a:moveTo>
                    <a:pt x="0" y="0"/>
                  </a:moveTo>
                  <a:lnTo>
                    <a:pt x="0" y="3549"/>
                  </a:lnTo>
                  <a:lnTo>
                    <a:pt x="3549" y="3549"/>
                  </a:lnTo>
                  <a:lnTo>
                    <a:pt x="3549" y="0"/>
                  </a:ln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0"/>
            <p:cNvSpPr/>
            <p:nvPr/>
          </p:nvSpPr>
          <p:spPr>
            <a:xfrm>
              <a:off x="7275325" y="1543459"/>
              <a:ext cx="69952" cy="70009"/>
            </a:xfrm>
            <a:custGeom>
              <a:rect b="b" l="l" r="r" t="t"/>
              <a:pathLst>
                <a:path extrusionOk="0" h="1238" w="1237">
                  <a:moveTo>
                    <a:pt x="626" y="1"/>
                  </a:moveTo>
                  <a:cubicBezTo>
                    <a:pt x="277" y="1"/>
                    <a:pt x="1" y="263"/>
                    <a:pt x="1" y="612"/>
                  </a:cubicBezTo>
                  <a:cubicBezTo>
                    <a:pt x="1" y="961"/>
                    <a:pt x="277" y="1237"/>
                    <a:pt x="626" y="1237"/>
                  </a:cubicBezTo>
                  <a:cubicBezTo>
                    <a:pt x="975" y="1237"/>
                    <a:pt x="1237" y="961"/>
                    <a:pt x="1237" y="612"/>
                  </a:cubicBezTo>
                  <a:cubicBezTo>
                    <a:pt x="1237" y="263"/>
                    <a:pt x="975" y="1"/>
                    <a:pt x="626"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0"/>
            <p:cNvSpPr/>
            <p:nvPr/>
          </p:nvSpPr>
          <p:spPr>
            <a:xfrm>
              <a:off x="7244902" y="1618329"/>
              <a:ext cx="131648" cy="83128"/>
            </a:xfrm>
            <a:custGeom>
              <a:rect b="b" l="l" r="r" t="t"/>
              <a:pathLst>
                <a:path extrusionOk="0" h="1470" w="2328">
                  <a:moveTo>
                    <a:pt x="1164" y="0"/>
                  </a:moveTo>
                  <a:cubicBezTo>
                    <a:pt x="524" y="0"/>
                    <a:pt x="1" y="524"/>
                    <a:pt x="1" y="1164"/>
                  </a:cubicBezTo>
                  <a:lnTo>
                    <a:pt x="1" y="1469"/>
                  </a:lnTo>
                  <a:lnTo>
                    <a:pt x="2328" y="1469"/>
                  </a:lnTo>
                  <a:lnTo>
                    <a:pt x="2328" y="1164"/>
                  </a:lnTo>
                  <a:cubicBezTo>
                    <a:pt x="2328" y="509"/>
                    <a:pt x="1789" y="0"/>
                    <a:pt x="1164"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7439825" y="1511396"/>
              <a:ext cx="172760" cy="49425"/>
            </a:xfrm>
            <a:custGeom>
              <a:rect b="b" l="l" r="r" t="t"/>
              <a:pathLst>
                <a:path extrusionOk="0" h="874" w="3055">
                  <a:moveTo>
                    <a:pt x="437" y="1"/>
                  </a:moveTo>
                  <a:cubicBezTo>
                    <a:pt x="204" y="1"/>
                    <a:pt x="0" y="204"/>
                    <a:pt x="0" y="437"/>
                  </a:cubicBezTo>
                  <a:cubicBezTo>
                    <a:pt x="0" y="670"/>
                    <a:pt x="204" y="873"/>
                    <a:pt x="437" y="873"/>
                  </a:cubicBezTo>
                  <a:lnTo>
                    <a:pt x="2618" y="873"/>
                  </a:lnTo>
                  <a:cubicBezTo>
                    <a:pt x="2851" y="873"/>
                    <a:pt x="3055" y="670"/>
                    <a:pt x="3055" y="437"/>
                  </a:cubicBezTo>
                  <a:cubicBezTo>
                    <a:pt x="3055" y="190"/>
                    <a:pt x="2866" y="1"/>
                    <a:pt x="2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7441464" y="1621609"/>
              <a:ext cx="359488" cy="49425"/>
            </a:xfrm>
            <a:custGeom>
              <a:rect b="b" l="l" r="r" t="t"/>
              <a:pathLst>
                <a:path extrusionOk="0" h="874" w="6357">
                  <a:moveTo>
                    <a:pt x="437" y="1"/>
                  </a:moveTo>
                  <a:cubicBezTo>
                    <a:pt x="190" y="1"/>
                    <a:pt x="1" y="190"/>
                    <a:pt x="1" y="437"/>
                  </a:cubicBezTo>
                  <a:cubicBezTo>
                    <a:pt x="1" y="670"/>
                    <a:pt x="190" y="873"/>
                    <a:pt x="437" y="873"/>
                  </a:cubicBezTo>
                  <a:lnTo>
                    <a:pt x="5920" y="873"/>
                  </a:lnTo>
                  <a:cubicBezTo>
                    <a:pt x="6153" y="873"/>
                    <a:pt x="6356" y="670"/>
                    <a:pt x="6356" y="437"/>
                  </a:cubicBezTo>
                  <a:cubicBezTo>
                    <a:pt x="6356" y="204"/>
                    <a:pt x="6153" y="1"/>
                    <a:pt x="5920" y="1"/>
                  </a:cubicBezTo>
                  <a:close/>
                </a:path>
              </a:pathLst>
            </a:custGeom>
            <a:solidFill>
              <a:srgbClr val="6BB2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6798340" y="3239356"/>
              <a:ext cx="540392" cy="279696"/>
            </a:xfrm>
            <a:custGeom>
              <a:rect b="b" l="l" r="r" t="t"/>
              <a:pathLst>
                <a:path extrusionOk="0" h="4946" w="9556">
                  <a:moveTo>
                    <a:pt x="655" y="1"/>
                  </a:moveTo>
                  <a:cubicBezTo>
                    <a:pt x="291" y="1"/>
                    <a:pt x="0" y="292"/>
                    <a:pt x="0" y="655"/>
                  </a:cubicBezTo>
                  <a:lnTo>
                    <a:pt x="0" y="4291"/>
                  </a:lnTo>
                  <a:cubicBezTo>
                    <a:pt x="0" y="4655"/>
                    <a:pt x="291" y="4946"/>
                    <a:pt x="655" y="4946"/>
                  </a:cubicBezTo>
                  <a:lnTo>
                    <a:pt x="8901" y="4946"/>
                  </a:lnTo>
                  <a:cubicBezTo>
                    <a:pt x="9265" y="4946"/>
                    <a:pt x="9556" y="4655"/>
                    <a:pt x="9556" y="4291"/>
                  </a:cubicBezTo>
                  <a:lnTo>
                    <a:pt x="9556" y="655"/>
                  </a:lnTo>
                  <a:cubicBezTo>
                    <a:pt x="9556" y="292"/>
                    <a:pt x="9236" y="1"/>
                    <a:pt x="8901"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6851778" y="3276396"/>
              <a:ext cx="208161" cy="208104"/>
            </a:xfrm>
            <a:custGeom>
              <a:rect b="b" l="l" r="r" t="t"/>
              <a:pathLst>
                <a:path extrusionOk="0" h="3680" w="3681">
                  <a:moveTo>
                    <a:pt x="1833" y="0"/>
                  </a:moveTo>
                  <a:cubicBezTo>
                    <a:pt x="830" y="0"/>
                    <a:pt x="0" y="829"/>
                    <a:pt x="0" y="1847"/>
                  </a:cubicBezTo>
                  <a:cubicBezTo>
                    <a:pt x="0" y="2865"/>
                    <a:pt x="830" y="3680"/>
                    <a:pt x="1833" y="3680"/>
                  </a:cubicBezTo>
                  <a:cubicBezTo>
                    <a:pt x="2851" y="3680"/>
                    <a:pt x="3680" y="2865"/>
                    <a:pt x="3680" y="1847"/>
                  </a:cubicBezTo>
                  <a:lnTo>
                    <a:pt x="1833" y="1847"/>
                  </a:lnTo>
                  <a:lnTo>
                    <a:pt x="1833" y="0"/>
                  </a:ln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6977598" y="3276396"/>
              <a:ext cx="83129" cy="82280"/>
            </a:xfrm>
            <a:custGeom>
              <a:rect b="b" l="l" r="r" t="t"/>
              <a:pathLst>
                <a:path extrusionOk="0" h="1455" w="1470">
                  <a:moveTo>
                    <a:pt x="1" y="0"/>
                  </a:moveTo>
                  <a:lnTo>
                    <a:pt x="1" y="1455"/>
                  </a:lnTo>
                  <a:lnTo>
                    <a:pt x="1455" y="1455"/>
                  </a:lnTo>
                  <a:cubicBezTo>
                    <a:pt x="1470" y="655"/>
                    <a:pt x="815" y="0"/>
                    <a:pt x="1" y="0"/>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7089451" y="3284596"/>
              <a:ext cx="121809" cy="37097"/>
            </a:xfrm>
            <a:custGeom>
              <a:rect b="b" l="l" r="r" t="t"/>
              <a:pathLst>
                <a:path extrusionOk="0" h="656" w="2154">
                  <a:moveTo>
                    <a:pt x="335" y="1"/>
                  </a:moveTo>
                  <a:cubicBezTo>
                    <a:pt x="146" y="1"/>
                    <a:pt x="1" y="146"/>
                    <a:pt x="1" y="335"/>
                  </a:cubicBezTo>
                  <a:cubicBezTo>
                    <a:pt x="1" y="510"/>
                    <a:pt x="146" y="655"/>
                    <a:pt x="335" y="655"/>
                  </a:cubicBezTo>
                  <a:lnTo>
                    <a:pt x="1804" y="655"/>
                  </a:lnTo>
                  <a:cubicBezTo>
                    <a:pt x="1979" y="655"/>
                    <a:pt x="2124" y="510"/>
                    <a:pt x="2124" y="335"/>
                  </a:cubicBezTo>
                  <a:cubicBezTo>
                    <a:pt x="2153" y="175"/>
                    <a:pt x="1993" y="1"/>
                    <a:pt x="18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7089451" y="3356130"/>
              <a:ext cx="194984" cy="37097"/>
            </a:xfrm>
            <a:custGeom>
              <a:rect b="b" l="l" r="r" t="t"/>
              <a:pathLst>
                <a:path extrusionOk="0" h="656" w="3448">
                  <a:moveTo>
                    <a:pt x="335" y="1"/>
                  </a:moveTo>
                  <a:cubicBezTo>
                    <a:pt x="146" y="1"/>
                    <a:pt x="1" y="146"/>
                    <a:pt x="1" y="321"/>
                  </a:cubicBezTo>
                  <a:cubicBezTo>
                    <a:pt x="1" y="510"/>
                    <a:pt x="146" y="655"/>
                    <a:pt x="335" y="655"/>
                  </a:cubicBezTo>
                  <a:lnTo>
                    <a:pt x="3113" y="655"/>
                  </a:lnTo>
                  <a:cubicBezTo>
                    <a:pt x="3288" y="655"/>
                    <a:pt x="3433" y="510"/>
                    <a:pt x="3433" y="321"/>
                  </a:cubicBezTo>
                  <a:cubicBezTo>
                    <a:pt x="3448" y="146"/>
                    <a:pt x="3288" y="1"/>
                    <a:pt x="311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7089451" y="3426872"/>
              <a:ext cx="194984" cy="37097"/>
            </a:xfrm>
            <a:custGeom>
              <a:rect b="b" l="l" r="r" t="t"/>
              <a:pathLst>
                <a:path extrusionOk="0" h="656" w="3448">
                  <a:moveTo>
                    <a:pt x="335" y="1"/>
                  </a:moveTo>
                  <a:cubicBezTo>
                    <a:pt x="146" y="1"/>
                    <a:pt x="1" y="146"/>
                    <a:pt x="1" y="321"/>
                  </a:cubicBezTo>
                  <a:cubicBezTo>
                    <a:pt x="1" y="510"/>
                    <a:pt x="146" y="655"/>
                    <a:pt x="335" y="655"/>
                  </a:cubicBezTo>
                  <a:lnTo>
                    <a:pt x="3113" y="655"/>
                  </a:lnTo>
                  <a:cubicBezTo>
                    <a:pt x="3288" y="655"/>
                    <a:pt x="3433" y="510"/>
                    <a:pt x="3433" y="321"/>
                  </a:cubicBezTo>
                  <a:cubicBezTo>
                    <a:pt x="3448" y="146"/>
                    <a:pt x="3288" y="1"/>
                    <a:pt x="3113"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7183208" y="3131631"/>
              <a:ext cx="155513" cy="144825"/>
            </a:xfrm>
            <a:custGeom>
              <a:rect b="b" l="l" r="r" t="t"/>
              <a:pathLst>
                <a:path extrusionOk="0" h="2561" w="2750">
                  <a:moveTo>
                    <a:pt x="2750" y="0"/>
                  </a:moveTo>
                  <a:cubicBezTo>
                    <a:pt x="2750" y="0"/>
                    <a:pt x="1" y="2037"/>
                    <a:pt x="88" y="2095"/>
                  </a:cubicBezTo>
                  <a:cubicBezTo>
                    <a:pt x="175" y="2153"/>
                    <a:pt x="2750" y="2560"/>
                    <a:pt x="2750" y="2560"/>
                  </a:cubicBezTo>
                  <a:lnTo>
                    <a:pt x="2750" y="0"/>
                  </a:ln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7723584" y="1972777"/>
              <a:ext cx="113552" cy="113552"/>
            </a:xfrm>
            <a:custGeom>
              <a:rect b="b" l="l" r="r" t="t"/>
              <a:pathLst>
                <a:path extrusionOk="0" h="2008" w="2008">
                  <a:moveTo>
                    <a:pt x="1004" y="1"/>
                  </a:moveTo>
                  <a:cubicBezTo>
                    <a:pt x="858" y="1"/>
                    <a:pt x="742" y="117"/>
                    <a:pt x="742" y="263"/>
                  </a:cubicBezTo>
                  <a:lnTo>
                    <a:pt x="742" y="757"/>
                  </a:lnTo>
                  <a:lnTo>
                    <a:pt x="262" y="757"/>
                  </a:lnTo>
                  <a:cubicBezTo>
                    <a:pt x="116" y="757"/>
                    <a:pt x="0" y="859"/>
                    <a:pt x="0" y="1004"/>
                  </a:cubicBezTo>
                  <a:cubicBezTo>
                    <a:pt x="0" y="1150"/>
                    <a:pt x="116" y="1266"/>
                    <a:pt x="262" y="1266"/>
                  </a:cubicBezTo>
                  <a:lnTo>
                    <a:pt x="742" y="1266"/>
                  </a:lnTo>
                  <a:lnTo>
                    <a:pt x="742" y="1746"/>
                  </a:lnTo>
                  <a:cubicBezTo>
                    <a:pt x="742" y="1892"/>
                    <a:pt x="858" y="2008"/>
                    <a:pt x="1004" y="2008"/>
                  </a:cubicBezTo>
                  <a:cubicBezTo>
                    <a:pt x="1149" y="2008"/>
                    <a:pt x="1265" y="1892"/>
                    <a:pt x="1265" y="1746"/>
                  </a:cubicBezTo>
                  <a:lnTo>
                    <a:pt x="1265" y="1266"/>
                  </a:lnTo>
                  <a:lnTo>
                    <a:pt x="1745" y="1266"/>
                  </a:lnTo>
                  <a:cubicBezTo>
                    <a:pt x="1891" y="1266"/>
                    <a:pt x="2007" y="1150"/>
                    <a:pt x="2007" y="1004"/>
                  </a:cubicBezTo>
                  <a:cubicBezTo>
                    <a:pt x="2007" y="859"/>
                    <a:pt x="1876" y="757"/>
                    <a:pt x="1745" y="757"/>
                  </a:cubicBezTo>
                  <a:lnTo>
                    <a:pt x="1265" y="757"/>
                  </a:lnTo>
                  <a:lnTo>
                    <a:pt x="1265" y="263"/>
                  </a:lnTo>
                  <a:cubicBezTo>
                    <a:pt x="1265" y="117"/>
                    <a:pt x="1149" y="1"/>
                    <a:pt x="1004" y="1"/>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6667544" y="1309064"/>
              <a:ext cx="113552" cy="112761"/>
            </a:xfrm>
            <a:custGeom>
              <a:rect b="b" l="l" r="r" t="t"/>
              <a:pathLst>
                <a:path extrusionOk="0" h="1994" w="2008">
                  <a:moveTo>
                    <a:pt x="1004" y="1"/>
                  </a:moveTo>
                  <a:cubicBezTo>
                    <a:pt x="859" y="1"/>
                    <a:pt x="757" y="103"/>
                    <a:pt x="757" y="248"/>
                  </a:cubicBezTo>
                  <a:lnTo>
                    <a:pt x="757" y="743"/>
                  </a:lnTo>
                  <a:lnTo>
                    <a:pt x="262" y="743"/>
                  </a:lnTo>
                  <a:cubicBezTo>
                    <a:pt x="117" y="743"/>
                    <a:pt x="1" y="859"/>
                    <a:pt x="1" y="1004"/>
                  </a:cubicBezTo>
                  <a:cubicBezTo>
                    <a:pt x="1" y="1135"/>
                    <a:pt x="117" y="1252"/>
                    <a:pt x="262" y="1252"/>
                  </a:cubicBezTo>
                  <a:lnTo>
                    <a:pt x="757" y="1252"/>
                  </a:lnTo>
                  <a:lnTo>
                    <a:pt x="757" y="1746"/>
                  </a:lnTo>
                  <a:cubicBezTo>
                    <a:pt x="757" y="1892"/>
                    <a:pt x="859" y="1993"/>
                    <a:pt x="1004" y="1993"/>
                  </a:cubicBezTo>
                  <a:cubicBezTo>
                    <a:pt x="1150" y="1993"/>
                    <a:pt x="1266" y="1892"/>
                    <a:pt x="1266" y="1746"/>
                  </a:cubicBezTo>
                  <a:lnTo>
                    <a:pt x="1266" y="1252"/>
                  </a:lnTo>
                  <a:lnTo>
                    <a:pt x="1760" y="1252"/>
                  </a:lnTo>
                  <a:cubicBezTo>
                    <a:pt x="1906" y="1252"/>
                    <a:pt x="2008" y="1135"/>
                    <a:pt x="2008" y="1004"/>
                  </a:cubicBezTo>
                  <a:cubicBezTo>
                    <a:pt x="1993" y="859"/>
                    <a:pt x="1877" y="743"/>
                    <a:pt x="1760" y="743"/>
                  </a:cubicBezTo>
                  <a:lnTo>
                    <a:pt x="1266" y="743"/>
                  </a:lnTo>
                  <a:lnTo>
                    <a:pt x="1266" y="248"/>
                  </a:lnTo>
                  <a:cubicBezTo>
                    <a:pt x="1266" y="103"/>
                    <a:pt x="1150" y="1"/>
                    <a:pt x="1004"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5550657" y="2225267"/>
              <a:ext cx="112761" cy="112761"/>
            </a:xfrm>
            <a:custGeom>
              <a:rect b="b" l="l" r="r" t="t"/>
              <a:pathLst>
                <a:path extrusionOk="0" h="1994" w="1994">
                  <a:moveTo>
                    <a:pt x="990" y="1"/>
                  </a:moveTo>
                  <a:cubicBezTo>
                    <a:pt x="844" y="1"/>
                    <a:pt x="743" y="103"/>
                    <a:pt x="743" y="248"/>
                  </a:cubicBezTo>
                  <a:lnTo>
                    <a:pt x="743" y="743"/>
                  </a:lnTo>
                  <a:lnTo>
                    <a:pt x="248" y="743"/>
                  </a:lnTo>
                  <a:cubicBezTo>
                    <a:pt x="103" y="743"/>
                    <a:pt x="1" y="844"/>
                    <a:pt x="1" y="990"/>
                  </a:cubicBezTo>
                  <a:cubicBezTo>
                    <a:pt x="1" y="1135"/>
                    <a:pt x="103" y="1252"/>
                    <a:pt x="248" y="1252"/>
                  </a:cubicBezTo>
                  <a:lnTo>
                    <a:pt x="743" y="1252"/>
                  </a:lnTo>
                  <a:lnTo>
                    <a:pt x="743" y="1746"/>
                  </a:lnTo>
                  <a:cubicBezTo>
                    <a:pt x="743" y="1892"/>
                    <a:pt x="844" y="1993"/>
                    <a:pt x="990" y="1993"/>
                  </a:cubicBezTo>
                  <a:cubicBezTo>
                    <a:pt x="1135" y="1993"/>
                    <a:pt x="1252" y="1892"/>
                    <a:pt x="1252" y="1746"/>
                  </a:cubicBezTo>
                  <a:lnTo>
                    <a:pt x="1252" y="1252"/>
                  </a:lnTo>
                  <a:lnTo>
                    <a:pt x="1746" y="1252"/>
                  </a:lnTo>
                  <a:cubicBezTo>
                    <a:pt x="1892" y="1252"/>
                    <a:pt x="1993" y="1135"/>
                    <a:pt x="1993" y="990"/>
                  </a:cubicBezTo>
                  <a:cubicBezTo>
                    <a:pt x="1993" y="844"/>
                    <a:pt x="1892" y="743"/>
                    <a:pt x="1746" y="743"/>
                  </a:cubicBezTo>
                  <a:lnTo>
                    <a:pt x="1252" y="743"/>
                  </a:lnTo>
                  <a:lnTo>
                    <a:pt x="1252" y="248"/>
                  </a:lnTo>
                  <a:cubicBezTo>
                    <a:pt x="1252" y="103"/>
                    <a:pt x="1150" y="1"/>
                    <a:pt x="990"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7419241" y="3262372"/>
              <a:ext cx="113552" cy="112761"/>
            </a:xfrm>
            <a:custGeom>
              <a:rect b="b" l="l" r="r" t="t"/>
              <a:pathLst>
                <a:path extrusionOk="0" h="1994" w="2008">
                  <a:moveTo>
                    <a:pt x="1004" y="1"/>
                  </a:moveTo>
                  <a:cubicBezTo>
                    <a:pt x="859" y="1"/>
                    <a:pt x="743" y="103"/>
                    <a:pt x="743" y="248"/>
                  </a:cubicBezTo>
                  <a:lnTo>
                    <a:pt x="743" y="743"/>
                  </a:lnTo>
                  <a:lnTo>
                    <a:pt x="263" y="743"/>
                  </a:lnTo>
                  <a:cubicBezTo>
                    <a:pt x="117" y="743"/>
                    <a:pt x="1" y="859"/>
                    <a:pt x="1" y="1004"/>
                  </a:cubicBezTo>
                  <a:cubicBezTo>
                    <a:pt x="1" y="1150"/>
                    <a:pt x="117" y="1252"/>
                    <a:pt x="263" y="1252"/>
                  </a:cubicBezTo>
                  <a:lnTo>
                    <a:pt x="743" y="1252"/>
                  </a:lnTo>
                  <a:lnTo>
                    <a:pt x="743" y="1746"/>
                  </a:lnTo>
                  <a:cubicBezTo>
                    <a:pt x="743" y="1892"/>
                    <a:pt x="859" y="1993"/>
                    <a:pt x="1004" y="1993"/>
                  </a:cubicBezTo>
                  <a:cubicBezTo>
                    <a:pt x="1150" y="1993"/>
                    <a:pt x="1252" y="1892"/>
                    <a:pt x="1252" y="1746"/>
                  </a:cubicBezTo>
                  <a:lnTo>
                    <a:pt x="1252" y="1252"/>
                  </a:lnTo>
                  <a:lnTo>
                    <a:pt x="1746" y="1252"/>
                  </a:lnTo>
                  <a:cubicBezTo>
                    <a:pt x="1892" y="1252"/>
                    <a:pt x="2008" y="1150"/>
                    <a:pt x="2008" y="1004"/>
                  </a:cubicBezTo>
                  <a:cubicBezTo>
                    <a:pt x="2008" y="859"/>
                    <a:pt x="1892" y="743"/>
                    <a:pt x="1746" y="743"/>
                  </a:cubicBezTo>
                  <a:lnTo>
                    <a:pt x="1252" y="743"/>
                  </a:lnTo>
                  <a:lnTo>
                    <a:pt x="1252" y="248"/>
                  </a:lnTo>
                  <a:cubicBezTo>
                    <a:pt x="1252" y="103"/>
                    <a:pt x="1150" y="1"/>
                    <a:pt x="1004" y="1"/>
                  </a:cubicBezTo>
                  <a:close/>
                </a:path>
              </a:pathLst>
            </a:custGeom>
            <a:solidFill>
              <a:srgbClr val="CED9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6559819" y="2829774"/>
              <a:ext cx="113552" cy="112761"/>
            </a:xfrm>
            <a:custGeom>
              <a:rect b="b" l="l" r="r" t="t"/>
              <a:pathLst>
                <a:path extrusionOk="0" h="1994" w="2008">
                  <a:moveTo>
                    <a:pt x="1004" y="1"/>
                  </a:moveTo>
                  <a:cubicBezTo>
                    <a:pt x="858" y="1"/>
                    <a:pt x="742" y="103"/>
                    <a:pt x="742" y="248"/>
                  </a:cubicBezTo>
                  <a:lnTo>
                    <a:pt x="742" y="743"/>
                  </a:lnTo>
                  <a:lnTo>
                    <a:pt x="262" y="743"/>
                  </a:lnTo>
                  <a:cubicBezTo>
                    <a:pt x="117" y="743"/>
                    <a:pt x="0" y="844"/>
                    <a:pt x="0" y="990"/>
                  </a:cubicBezTo>
                  <a:cubicBezTo>
                    <a:pt x="0" y="1135"/>
                    <a:pt x="117" y="1252"/>
                    <a:pt x="262" y="1252"/>
                  </a:cubicBezTo>
                  <a:lnTo>
                    <a:pt x="742" y="1252"/>
                  </a:lnTo>
                  <a:lnTo>
                    <a:pt x="742" y="1746"/>
                  </a:lnTo>
                  <a:cubicBezTo>
                    <a:pt x="742" y="1891"/>
                    <a:pt x="858" y="1993"/>
                    <a:pt x="1004" y="1993"/>
                  </a:cubicBezTo>
                  <a:cubicBezTo>
                    <a:pt x="1149" y="1993"/>
                    <a:pt x="1266" y="1891"/>
                    <a:pt x="1266" y="1746"/>
                  </a:cubicBezTo>
                  <a:lnTo>
                    <a:pt x="1266" y="1252"/>
                  </a:lnTo>
                  <a:lnTo>
                    <a:pt x="1746" y="1252"/>
                  </a:lnTo>
                  <a:cubicBezTo>
                    <a:pt x="1891" y="1252"/>
                    <a:pt x="2007" y="1135"/>
                    <a:pt x="2007" y="990"/>
                  </a:cubicBezTo>
                  <a:cubicBezTo>
                    <a:pt x="2007" y="844"/>
                    <a:pt x="1891" y="743"/>
                    <a:pt x="1746" y="743"/>
                  </a:cubicBezTo>
                  <a:lnTo>
                    <a:pt x="1266" y="743"/>
                  </a:lnTo>
                  <a:lnTo>
                    <a:pt x="1266" y="248"/>
                  </a:lnTo>
                  <a:cubicBezTo>
                    <a:pt x="1266" y="103"/>
                    <a:pt x="1149" y="1"/>
                    <a:pt x="1004"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5870608" y="1365839"/>
              <a:ext cx="104504" cy="104504"/>
            </a:xfrm>
            <a:custGeom>
              <a:rect b="b" l="l" r="r" t="t"/>
              <a:pathLst>
                <a:path extrusionOk="0" h="1848" w="1848">
                  <a:moveTo>
                    <a:pt x="917" y="393"/>
                  </a:moveTo>
                  <a:cubicBezTo>
                    <a:pt x="1193" y="393"/>
                    <a:pt x="1455" y="626"/>
                    <a:pt x="1455" y="917"/>
                  </a:cubicBezTo>
                  <a:cubicBezTo>
                    <a:pt x="1455" y="1208"/>
                    <a:pt x="1208" y="1455"/>
                    <a:pt x="917" y="1455"/>
                  </a:cubicBezTo>
                  <a:cubicBezTo>
                    <a:pt x="626" y="1455"/>
                    <a:pt x="393" y="1208"/>
                    <a:pt x="393" y="917"/>
                  </a:cubicBezTo>
                  <a:cubicBezTo>
                    <a:pt x="393" y="626"/>
                    <a:pt x="626" y="393"/>
                    <a:pt x="917" y="393"/>
                  </a:cubicBezTo>
                  <a:close/>
                  <a:moveTo>
                    <a:pt x="917" y="0"/>
                  </a:moveTo>
                  <a:cubicBezTo>
                    <a:pt x="408" y="0"/>
                    <a:pt x="0" y="408"/>
                    <a:pt x="0" y="917"/>
                  </a:cubicBezTo>
                  <a:cubicBezTo>
                    <a:pt x="0" y="1426"/>
                    <a:pt x="408" y="1848"/>
                    <a:pt x="917" y="1848"/>
                  </a:cubicBezTo>
                  <a:cubicBezTo>
                    <a:pt x="1426" y="1848"/>
                    <a:pt x="1848" y="1426"/>
                    <a:pt x="1848" y="917"/>
                  </a:cubicBezTo>
                  <a:cubicBezTo>
                    <a:pt x="1848" y="408"/>
                    <a:pt x="1426" y="0"/>
                    <a:pt x="917"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7725224" y="2445694"/>
              <a:ext cx="105296" cy="105353"/>
            </a:xfrm>
            <a:custGeom>
              <a:rect b="b" l="l" r="r" t="t"/>
              <a:pathLst>
                <a:path extrusionOk="0" h="1863" w="1862">
                  <a:moveTo>
                    <a:pt x="917" y="408"/>
                  </a:moveTo>
                  <a:cubicBezTo>
                    <a:pt x="1207" y="408"/>
                    <a:pt x="1455" y="641"/>
                    <a:pt x="1455" y="932"/>
                  </a:cubicBezTo>
                  <a:cubicBezTo>
                    <a:pt x="1455" y="1222"/>
                    <a:pt x="1207" y="1455"/>
                    <a:pt x="917" y="1455"/>
                  </a:cubicBezTo>
                  <a:cubicBezTo>
                    <a:pt x="626" y="1455"/>
                    <a:pt x="393" y="1222"/>
                    <a:pt x="393" y="932"/>
                  </a:cubicBezTo>
                  <a:cubicBezTo>
                    <a:pt x="393" y="641"/>
                    <a:pt x="626" y="408"/>
                    <a:pt x="917" y="408"/>
                  </a:cubicBezTo>
                  <a:close/>
                  <a:moveTo>
                    <a:pt x="917" y="1"/>
                  </a:moveTo>
                  <a:cubicBezTo>
                    <a:pt x="407" y="1"/>
                    <a:pt x="0" y="422"/>
                    <a:pt x="0" y="932"/>
                  </a:cubicBezTo>
                  <a:cubicBezTo>
                    <a:pt x="0" y="1441"/>
                    <a:pt x="407" y="1862"/>
                    <a:pt x="917" y="1862"/>
                  </a:cubicBezTo>
                  <a:cubicBezTo>
                    <a:pt x="1455" y="1862"/>
                    <a:pt x="1862" y="1441"/>
                    <a:pt x="1847" y="932"/>
                  </a:cubicBezTo>
                  <a:cubicBezTo>
                    <a:pt x="1847" y="422"/>
                    <a:pt x="1426" y="1"/>
                    <a:pt x="917" y="1"/>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6688919" y="3081472"/>
              <a:ext cx="104504" cy="104504"/>
            </a:xfrm>
            <a:custGeom>
              <a:rect b="b" l="l" r="r" t="t"/>
              <a:pathLst>
                <a:path extrusionOk="0" h="1848" w="1848">
                  <a:moveTo>
                    <a:pt x="917" y="393"/>
                  </a:moveTo>
                  <a:cubicBezTo>
                    <a:pt x="1208" y="393"/>
                    <a:pt x="1426" y="640"/>
                    <a:pt x="1455" y="931"/>
                  </a:cubicBezTo>
                  <a:cubicBezTo>
                    <a:pt x="1455" y="1222"/>
                    <a:pt x="1208" y="1455"/>
                    <a:pt x="917" y="1455"/>
                  </a:cubicBezTo>
                  <a:cubicBezTo>
                    <a:pt x="626" y="1455"/>
                    <a:pt x="393" y="1222"/>
                    <a:pt x="393" y="931"/>
                  </a:cubicBezTo>
                  <a:cubicBezTo>
                    <a:pt x="393" y="640"/>
                    <a:pt x="626" y="393"/>
                    <a:pt x="917" y="393"/>
                  </a:cubicBezTo>
                  <a:close/>
                  <a:moveTo>
                    <a:pt x="917" y="0"/>
                  </a:moveTo>
                  <a:cubicBezTo>
                    <a:pt x="408" y="0"/>
                    <a:pt x="1" y="422"/>
                    <a:pt x="1" y="931"/>
                  </a:cubicBezTo>
                  <a:cubicBezTo>
                    <a:pt x="1" y="1440"/>
                    <a:pt x="408" y="1847"/>
                    <a:pt x="917" y="1847"/>
                  </a:cubicBezTo>
                  <a:cubicBezTo>
                    <a:pt x="1426" y="1847"/>
                    <a:pt x="1848" y="1440"/>
                    <a:pt x="1848" y="931"/>
                  </a:cubicBezTo>
                  <a:cubicBezTo>
                    <a:pt x="1848" y="422"/>
                    <a:pt x="1426" y="0"/>
                    <a:pt x="917" y="0"/>
                  </a:cubicBezTo>
                  <a:close/>
                </a:path>
              </a:pathLst>
            </a:custGeom>
            <a:solidFill>
              <a:srgbClr val="4FD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5619759" y="1666000"/>
              <a:ext cx="338112" cy="338112"/>
            </a:xfrm>
            <a:custGeom>
              <a:rect b="b" l="l" r="r" t="t"/>
              <a:pathLst>
                <a:path extrusionOk="0" h="5979" w="5979">
                  <a:moveTo>
                    <a:pt x="510" y="1"/>
                  </a:moveTo>
                  <a:cubicBezTo>
                    <a:pt x="219" y="1"/>
                    <a:pt x="1" y="234"/>
                    <a:pt x="1" y="510"/>
                  </a:cubicBezTo>
                  <a:lnTo>
                    <a:pt x="1" y="5470"/>
                  </a:lnTo>
                  <a:cubicBezTo>
                    <a:pt x="1" y="5760"/>
                    <a:pt x="233" y="5979"/>
                    <a:pt x="510" y="5979"/>
                  </a:cubicBezTo>
                  <a:lnTo>
                    <a:pt x="5469" y="5979"/>
                  </a:lnTo>
                  <a:cubicBezTo>
                    <a:pt x="5760" y="5979"/>
                    <a:pt x="5978" y="5746"/>
                    <a:pt x="5978" y="5470"/>
                  </a:cubicBezTo>
                  <a:lnTo>
                    <a:pt x="5978" y="510"/>
                  </a:lnTo>
                  <a:cubicBezTo>
                    <a:pt x="5978" y="219"/>
                    <a:pt x="5760" y="1"/>
                    <a:pt x="5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5870608" y="1701400"/>
              <a:ext cx="29689" cy="250912"/>
            </a:xfrm>
            <a:custGeom>
              <a:rect b="b" l="l" r="r" t="t"/>
              <a:pathLst>
                <a:path extrusionOk="0" h="4437" w="525">
                  <a:moveTo>
                    <a:pt x="262" y="0"/>
                  </a:moveTo>
                  <a:cubicBezTo>
                    <a:pt x="117" y="0"/>
                    <a:pt x="0" y="131"/>
                    <a:pt x="15" y="277"/>
                  </a:cubicBezTo>
                  <a:lnTo>
                    <a:pt x="15" y="4189"/>
                  </a:lnTo>
                  <a:cubicBezTo>
                    <a:pt x="15" y="4335"/>
                    <a:pt x="117" y="4436"/>
                    <a:pt x="262" y="4436"/>
                  </a:cubicBezTo>
                  <a:cubicBezTo>
                    <a:pt x="408" y="4436"/>
                    <a:pt x="524" y="4335"/>
                    <a:pt x="524" y="4189"/>
                  </a:cubicBezTo>
                  <a:lnTo>
                    <a:pt x="524" y="262"/>
                  </a:lnTo>
                  <a:cubicBezTo>
                    <a:pt x="524" y="117"/>
                    <a:pt x="408" y="0"/>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5747219" y="1717855"/>
              <a:ext cx="116041" cy="219640"/>
            </a:xfrm>
            <a:custGeom>
              <a:rect b="b" l="l" r="r" t="t"/>
              <a:pathLst>
                <a:path extrusionOk="0" h="3884" w="2052">
                  <a:moveTo>
                    <a:pt x="1" y="2880"/>
                  </a:moveTo>
                  <a:lnTo>
                    <a:pt x="1" y="2880"/>
                  </a:lnTo>
                  <a:cubicBezTo>
                    <a:pt x="1" y="2880"/>
                    <a:pt x="0" y="2880"/>
                    <a:pt x="0" y="2880"/>
                  </a:cubicBezTo>
                  <a:cubicBezTo>
                    <a:pt x="0" y="2880"/>
                    <a:pt x="1" y="2880"/>
                    <a:pt x="1" y="2880"/>
                  </a:cubicBezTo>
                  <a:lnTo>
                    <a:pt x="1" y="2880"/>
                  </a:lnTo>
                  <a:close/>
                  <a:moveTo>
                    <a:pt x="2052" y="0"/>
                  </a:moveTo>
                  <a:cubicBezTo>
                    <a:pt x="1533" y="915"/>
                    <a:pt x="957" y="1118"/>
                    <a:pt x="547" y="1118"/>
                  </a:cubicBezTo>
                  <a:cubicBezTo>
                    <a:pt x="221" y="1118"/>
                    <a:pt x="1" y="989"/>
                    <a:pt x="1" y="989"/>
                  </a:cubicBezTo>
                  <a:lnTo>
                    <a:pt x="1" y="1935"/>
                  </a:lnTo>
                  <a:lnTo>
                    <a:pt x="1" y="2880"/>
                  </a:lnTo>
                  <a:lnTo>
                    <a:pt x="1" y="2880"/>
                  </a:lnTo>
                  <a:cubicBezTo>
                    <a:pt x="13" y="2873"/>
                    <a:pt x="222" y="2763"/>
                    <a:pt x="527" y="2763"/>
                  </a:cubicBezTo>
                  <a:cubicBezTo>
                    <a:pt x="940" y="2763"/>
                    <a:pt x="1530" y="2963"/>
                    <a:pt x="2052" y="3884"/>
                  </a:cubicBezTo>
                  <a:lnTo>
                    <a:pt x="2052" y="1949"/>
                  </a:lnTo>
                  <a:lnTo>
                    <a:pt x="2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5665846" y="1772934"/>
              <a:ext cx="70744" cy="109481"/>
            </a:xfrm>
            <a:custGeom>
              <a:rect b="b" l="l" r="r" t="t"/>
              <a:pathLst>
                <a:path extrusionOk="0" h="1936" w="1251">
                  <a:moveTo>
                    <a:pt x="495" y="1"/>
                  </a:moveTo>
                  <a:cubicBezTo>
                    <a:pt x="218" y="1"/>
                    <a:pt x="0" y="219"/>
                    <a:pt x="0" y="481"/>
                  </a:cubicBezTo>
                  <a:lnTo>
                    <a:pt x="0" y="1455"/>
                  </a:lnTo>
                  <a:cubicBezTo>
                    <a:pt x="0" y="1717"/>
                    <a:pt x="218" y="1935"/>
                    <a:pt x="495" y="1935"/>
                  </a:cubicBezTo>
                  <a:lnTo>
                    <a:pt x="1251" y="1935"/>
                  </a:lnTo>
                  <a:lnTo>
                    <a:pt x="12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5707749" y="1888915"/>
              <a:ext cx="28840" cy="69161"/>
            </a:xfrm>
            <a:custGeom>
              <a:rect b="b" l="l" r="r" t="t"/>
              <a:pathLst>
                <a:path extrusionOk="0" h="1223" w="510">
                  <a:moveTo>
                    <a:pt x="248" y="0"/>
                  </a:moveTo>
                  <a:cubicBezTo>
                    <a:pt x="103" y="0"/>
                    <a:pt x="1" y="102"/>
                    <a:pt x="1" y="248"/>
                  </a:cubicBezTo>
                  <a:lnTo>
                    <a:pt x="1" y="960"/>
                  </a:lnTo>
                  <a:cubicBezTo>
                    <a:pt x="1" y="1106"/>
                    <a:pt x="103" y="1222"/>
                    <a:pt x="248" y="1222"/>
                  </a:cubicBezTo>
                  <a:cubicBezTo>
                    <a:pt x="408" y="1222"/>
                    <a:pt x="510" y="1106"/>
                    <a:pt x="510" y="960"/>
                  </a:cubicBezTo>
                  <a:lnTo>
                    <a:pt x="510" y="248"/>
                  </a:lnTo>
                  <a:cubicBezTo>
                    <a:pt x="510" y="102"/>
                    <a:pt x="408" y="0"/>
                    <a:pt x="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5937222" y="1666000"/>
              <a:ext cx="100376" cy="127577"/>
            </a:xfrm>
            <a:custGeom>
              <a:rect b="b" l="l" r="r" t="t"/>
              <a:pathLst>
                <a:path extrusionOk="0" h="2256" w="1775">
                  <a:moveTo>
                    <a:pt x="1" y="1"/>
                  </a:moveTo>
                  <a:lnTo>
                    <a:pt x="1" y="2255"/>
                  </a:lnTo>
                  <a:lnTo>
                    <a:pt x="17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6305691" y="3259940"/>
              <a:ext cx="278848" cy="245936"/>
            </a:xfrm>
            <a:custGeom>
              <a:rect b="b" l="l" r="r" t="t"/>
              <a:pathLst>
                <a:path extrusionOk="0" h="4349" w="4931">
                  <a:moveTo>
                    <a:pt x="495" y="0"/>
                  </a:moveTo>
                  <a:cubicBezTo>
                    <a:pt x="218" y="0"/>
                    <a:pt x="0" y="218"/>
                    <a:pt x="0" y="495"/>
                  </a:cubicBezTo>
                  <a:lnTo>
                    <a:pt x="0" y="3854"/>
                  </a:lnTo>
                  <a:cubicBezTo>
                    <a:pt x="0" y="4131"/>
                    <a:pt x="218" y="4349"/>
                    <a:pt x="495" y="4349"/>
                  </a:cubicBezTo>
                  <a:lnTo>
                    <a:pt x="4451" y="4349"/>
                  </a:lnTo>
                  <a:cubicBezTo>
                    <a:pt x="4713" y="4349"/>
                    <a:pt x="4931" y="4131"/>
                    <a:pt x="4931" y="3854"/>
                  </a:cubicBezTo>
                  <a:lnTo>
                    <a:pt x="4931" y="495"/>
                  </a:lnTo>
                  <a:cubicBezTo>
                    <a:pt x="4931" y="218"/>
                    <a:pt x="4713" y="0"/>
                    <a:pt x="4451" y="0"/>
                  </a:cubicBez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6355001" y="3305971"/>
              <a:ext cx="173608" cy="158001"/>
            </a:xfrm>
            <a:custGeom>
              <a:rect b="b" l="l" r="r" t="t"/>
              <a:pathLst>
                <a:path extrusionOk="0" h="2794" w="3070">
                  <a:moveTo>
                    <a:pt x="1615" y="1077"/>
                  </a:moveTo>
                  <a:cubicBezTo>
                    <a:pt x="1644" y="1077"/>
                    <a:pt x="1688" y="1106"/>
                    <a:pt x="1703" y="1106"/>
                  </a:cubicBezTo>
                  <a:cubicBezTo>
                    <a:pt x="1717" y="1106"/>
                    <a:pt x="1732" y="1121"/>
                    <a:pt x="1761" y="1121"/>
                  </a:cubicBezTo>
                  <a:lnTo>
                    <a:pt x="1717" y="1586"/>
                  </a:lnTo>
                  <a:cubicBezTo>
                    <a:pt x="1688" y="1615"/>
                    <a:pt x="1659" y="1615"/>
                    <a:pt x="1644" y="1630"/>
                  </a:cubicBezTo>
                  <a:cubicBezTo>
                    <a:pt x="1630" y="1644"/>
                    <a:pt x="1586" y="1644"/>
                    <a:pt x="1557" y="1644"/>
                  </a:cubicBezTo>
                  <a:cubicBezTo>
                    <a:pt x="1499" y="1644"/>
                    <a:pt x="1441" y="1630"/>
                    <a:pt x="1412" y="1586"/>
                  </a:cubicBezTo>
                  <a:cubicBezTo>
                    <a:pt x="1368" y="1557"/>
                    <a:pt x="1354" y="1499"/>
                    <a:pt x="1354" y="1426"/>
                  </a:cubicBezTo>
                  <a:cubicBezTo>
                    <a:pt x="1354" y="1353"/>
                    <a:pt x="1354" y="1295"/>
                    <a:pt x="1368" y="1266"/>
                  </a:cubicBezTo>
                  <a:lnTo>
                    <a:pt x="1426" y="1150"/>
                  </a:lnTo>
                  <a:cubicBezTo>
                    <a:pt x="1470" y="1135"/>
                    <a:pt x="1484" y="1121"/>
                    <a:pt x="1513" y="1106"/>
                  </a:cubicBezTo>
                  <a:cubicBezTo>
                    <a:pt x="1528" y="1077"/>
                    <a:pt x="1572" y="1077"/>
                    <a:pt x="1615" y="1077"/>
                  </a:cubicBezTo>
                  <a:close/>
                  <a:moveTo>
                    <a:pt x="1615" y="1"/>
                  </a:moveTo>
                  <a:cubicBezTo>
                    <a:pt x="1397" y="1"/>
                    <a:pt x="1194" y="30"/>
                    <a:pt x="990" y="103"/>
                  </a:cubicBezTo>
                  <a:cubicBezTo>
                    <a:pt x="786" y="175"/>
                    <a:pt x="626" y="263"/>
                    <a:pt x="481" y="393"/>
                  </a:cubicBezTo>
                  <a:cubicBezTo>
                    <a:pt x="335" y="510"/>
                    <a:pt x="219" y="655"/>
                    <a:pt x="132" y="844"/>
                  </a:cubicBezTo>
                  <a:cubicBezTo>
                    <a:pt x="45" y="1019"/>
                    <a:pt x="1" y="1222"/>
                    <a:pt x="1" y="1441"/>
                  </a:cubicBezTo>
                  <a:cubicBezTo>
                    <a:pt x="1" y="1673"/>
                    <a:pt x="45" y="1891"/>
                    <a:pt x="132" y="2066"/>
                  </a:cubicBezTo>
                  <a:cubicBezTo>
                    <a:pt x="219" y="2241"/>
                    <a:pt x="335" y="2371"/>
                    <a:pt x="466" y="2473"/>
                  </a:cubicBezTo>
                  <a:cubicBezTo>
                    <a:pt x="612" y="2590"/>
                    <a:pt x="757" y="2662"/>
                    <a:pt x="917" y="2720"/>
                  </a:cubicBezTo>
                  <a:cubicBezTo>
                    <a:pt x="1077" y="2764"/>
                    <a:pt x="1237" y="2793"/>
                    <a:pt x="1412" y="2793"/>
                  </a:cubicBezTo>
                  <a:cubicBezTo>
                    <a:pt x="1499" y="2793"/>
                    <a:pt x="1586" y="2793"/>
                    <a:pt x="1644" y="2764"/>
                  </a:cubicBezTo>
                  <a:cubicBezTo>
                    <a:pt x="1703" y="2750"/>
                    <a:pt x="1746" y="2735"/>
                    <a:pt x="1790" y="2720"/>
                  </a:cubicBezTo>
                  <a:cubicBezTo>
                    <a:pt x="1819" y="2677"/>
                    <a:pt x="1848" y="2662"/>
                    <a:pt x="1863" y="2619"/>
                  </a:cubicBezTo>
                  <a:cubicBezTo>
                    <a:pt x="1877" y="2604"/>
                    <a:pt x="1877" y="2546"/>
                    <a:pt x="1877" y="2517"/>
                  </a:cubicBezTo>
                  <a:cubicBezTo>
                    <a:pt x="1877" y="2502"/>
                    <a:pt x="1877" y="2459"/>
                    <a:pt x="1863" y="2430"/>
                  </a:cubicBezTo>
                  <a:cubicBezTo>
                    <a:pt x="1863" y="2386"/>
                    <a:pt x="1848" y="2357"/>
                    <a:pt x="1819" y="2328"/>
                  </a:cubicBezTo>
                  <a:cubicBezTo>
                    <a:pt x="1775" y="2328"/>
                    <a:pt x="1717" y="2357"/>
                    <a:pt x="1659" y="2357"/>
                  </a:cubicBezTo>
                  <a:cubicBezTo>
                    <a:pt x="1586" y="2371"/>
                    <a:pt x="1513" y="2371"/>
                    <a:pt x="1426" y="2371"/>
                  </a:cubicBezTo>
                  <a:cubicBezTo>
                    <a:pt x="1295" y="2371"/>
                    <a:pt x="1164" y="2328"/>
                    <a:pt x="1063" y="2299"/>
                  </a:cubicBezTo>
                  <a:cubicBezTo>
                    <a:pt x="946" y="2255"/>
                    <a:pt x="859" y="2182"/>
                    <a:pt x="772" y="2110"/>
                  </a:cubicBezTo>
                  <a:cubicBezTo>
                    <a:pt x="684" y="2037"/>
                    <a:pt x="626" y="1935"/>
                    <a:pt x="568" y="1819"/>
                  </a:cubicBezTo>
                  <a:cubicBezTo>
                    <a:pt x="510" y="1717"/>
                    <a:pt x="495" y="1586"/>
                    <a:pt x="495" y="1441"/>
                  </a:cubicBezTo>
                  <a:cubicBezTo>
                    <a:pt x="495" y="1281"/>
                    <a:pt x="525" y="1150"/>
                    <a:pt x="568" y="1019"/>
                  </a:cubicBezTo>
                  <a:cubicBezTo>
                    <a:pt x="626" y="902"/>
                    <a:pt x="699" y="786"/>
                    <a:pt x="786" y="699"/>
                  </a:cubicBezTo>
                  <a:cubicBezTo>
                    <a:pt x="888" y="612"/>
                    <a:pt x="1004" y="539"/>
                    <a:pt x="1135" y="481"/>
                  </a:cubicBezTo>
                  <a:cubicBezTo>
                    <a:pt x="1266" y="423"/>
                    <a:pt x="1412" y="408"/>
                    <a:pt x="1572" y="408"/>
                  </a:cubicBezTo>
                  <a:cubicBezTo>
                    <a:pt x="1717" y="408"/>
                    <a:pt x="1848" y="423"/>
                    <a:pt x="1950" y="466"/>
                  </a:cubicBezTo>
                  <a:cubicBezTo>
                    <a:pt x="2081" y="495"/>
                    <a:pt x="2168" y="553"/>
                    <a:pt x="2270" y="626"/>
                  </a:cubicBezTo>
                  <a:cubicBezTo>
                    <a:pt x="2357" y="699"/>
                    <a:pt x="2415" y="786"/>
                    <a:pt x="2459" y="873"/>
                  </a:cubicBezTo>
                  <a:cubicBezTo>
                    <a:pt x="2517" y="990"/>
                    <a:pt x="2532" y="1077"/>
                    <a:pt x="2532" y="1208"/>
                  </a:cubicBezTo>
                  <a:cubicBezTo>
                    <a:pt x="2532" y="1353"/>
                    <a:pt x="2517" y="1455"/>
                    <a:pt x="2459" y="1557"/>
                  </a:cubicBezTo>
                  <a:cubicBezTo>
                    <a:pt x="2415" y="1644"/>
                    <a:pt x="2343" y="1673"/>
                    <a:pt x="2241" y="1673"/>
                  </a:cubicBezTo>
                  <a:lnTo>
                    <a:pt x="2212" y="1673"/>
                  </a:lnTo>
                  <a:cubicBezTo>
                    <a:pt x="2183" y="1659"/>
                    <a:pt x="2168" y="1659"/>
                    <a:pt x="2168" y="1659"/>
                  </a:cubicBezTo>
                  <a:lnTo>
                    <a:pt x="2241" y="1092"/>
                  </a:lnTo>
                  <a:lnTo>
                    <a:pt x="2241" y="1062"/>
                  </a:lnTo>
                  <a:lnTo>
                    <a:pt x="2241" y="1019"/>
                  </a:lnTo>
                  <a:cubicBezTo>
                    <a:pt x="2241" y="946"/>
                    <a:pt x="2197" y="888"/>
                    <a:pt x="2124" y="830"/>
                  </a:cubicBezTo>
                  <a:cubicBezTo>
                    <a:pt x="2052" y="772"/>
                    <a:pt x="1979" y="728"/>
                    <a:pt x="1877" y="713"/>
                  </a:cubicBezTo>
                  <a:cubicBezTo>
                    <a:pt x="1790" y="699"/>
                    <a:pt x="1688" y="684"/>
                    <a:pt x="1586" y="684"/>
                  </a:cubicBezTo>
                  <a:cubicBezTo>
                    <a:pt x="1484" y="684"/>
                    <a:pt x="1368" y="699"/>
                    <a:pt x="1281" y="742"/>
                  </a:cubicBezTo>
                  <a:cubicBezTo>
                    <a:pt x="1164" y="772"/>
                    <a:pt x="1106" y="815"/>
                    <a:pt x="1034" y="888"/>
                  </a:cubicBezTo>
                  <a:cubicBezTo>
                    <a:pt x="946" y="932"/>
                    <a:pt x="903" y="1033"/>
                    <a:pt x="859" y="1121"/>
                  </a:cubicBezTo>
                  <a:cubicBezTo>
                    <a:pt x="830" y="1208"/>
                    <a:pt x="801" y="1324"/>
                    <a:pt x="801" y="1441"/>
                  </a:cubicBezTo>
                  <a:cubicBezTo>
                    <a:pt x="801" y="1557"/>
                    <a:pt x="830" y="1644"/>
                    <a:pt x="859" y="1717"/>
                  </a:cubicBezTo>
                  <a:cubicBezTo>
                    <a:pt x="888" y="1804"/>
                    <a:pt x="932" y="1862"/>
                    <a:pt x="990" y="1921"/>
                  </a:cubicBezTo>
                  <a:cubicBezTo>
                    <a:pt x="1048" y="1950"/>
                    <a:pt x="1121" y="2008"/>
                    <a:pt x="1194" y="2022"/>
                  </a:cubicBezTo>
                  <a:cubicBezTo>
                    <a:pt x="1281" y="2051"/>
                    <a:pt x="1354" y="2066"/>
                    <a:pt x="1441" y="2066"/>
                  </a:cubicBezTo>
                  <a:cubicBezTo>
                    <a:pt x="1499" y="2066"/>
                    <a:pt x="1557" y="2060"/>
                    <a:pt x="1615" y="2060"/>
                  </a:cubicBezTo>
                  <a:cubicBezTo>
                    <a:pt x="1644" y="2060"/>
                    <a:pt x="1673" y="2061"/>
                    <a:pt x="1703" y="2066"/>
                  </a:cubicBezTo>
                  <a:cubicBezTo>
                    <a:pt x="1775" y="2037"/>
                    <a:pt x="1833" y="2008"/>
                    <a:pt x="1863" y="1993"/>
                  </a:cubicBezTo>
                  <a:cubicBezTo>
                    <a:pt x="1921" y="2037"/>
                    <a:pt x="1993" y="2066"/>
                    <a:pt x="2066" y="2081"/>
                  </a:cubicBezTo>
                  <a:cubicBezTo>
                    <a:pt x="2139" y="2095"/>
                    <a:pt x="2212" y="2095"/>
                    <a:pt x="2270" y="2095"/>
                  </a:cubicBezTo>
                  <a:cubicBezTo>
                    <a:pt x="2532" y="2095"/>
                    <a:pt x="2721" y="2008"/>
                    <a:pt x="2866" y="1862"/>
                  </a:cubicBezTo>
                  <a:cubicBezTo>
                    <a:pt x="2982" y="1702"/>
                    <a:pt x="3070" y="1484"/>
                    <a:pt x="3070" y="1208"/>
                  </a:cubicBezTo>
                  <a:cubicBezTo>
                    <a:pt x="3070" y="1019"/>
                    <a:pt x="3026" y="859"/>
                    <a:pt x="2953" y="713"/>
                  </a:cubicBezTo>
                  <a:cubicBezTo>
                    <a:pt x="2881" y="568"/>
                    <a:pt x="2779" y="437"/>
                    <a:pt x="2648" y="335"/>
                  </a:cubicBezTo>
                  <a:cubicBezTo>
                    <a:pt x="2517" y="248"/>
                    <a:pt x="2372" y="146"/>
                    <a:pt x="2197" y="103"/>
                  </a:cubicBezTo>
                  <a:cubicBezTo>
                    <a:pt x="2023" y="44"/>
                    <a:pt x="1833" y="1"/>
                    <a:pt x="1615" y="1"/>
                  </a:cubicBezTo>
                  <a:close/>
                </a:path>
              </a:pathLst>
            </a:custGeom>
            <a:solidFill>
              <a:srgbClr val="C4D1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6456166" y="3185918"/>
              <a:ext cx="128368" cy="102016"/>
            </a:xfrm>
            <a:custGeom>
              <a:rect b="b" l="l" r="r" t="t"/>
              <a:pathLst>
                <a:path extrusionOk="0" h="1804" w="2270">
                  <a:moveTo>
                    <a:pt x="2270" y="0"/>
                  </a:moveTo>
                  <a:lnTo>
                    <a:pt x="1" y="1309"/>
                  </a:lnTo>
                  <a:lnTo>
                    <a:pt x="2270" y="1804"/>
                  </a:lnTo>
                  <a:lnTo>
                    <a:pt x="2270" y="0"/>
                  </a:lnTo>
                  <a:close/>
                </a:path>
              </a:pathLst>
            </a:custGeom>
            <a:solidFill>
              <a:srgbClr val="7FE6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Bike gear thin line icon, bicycle details concept, Bicycle crank sign on white background, Bicycle gear icon in outline style for mobile concept and web design. Vector graphics. (Provided by Getty Images)" id="792" name="Google Shape;792;p20"/>
          <p:cNvPicPr preferRelativeResize="0"/>
          <p:nvPr/>
        </p:nvPicPr>
        <p:blipFill>
          <a:blip r:embed="rId3">
            <a:alphaModFix/>
          </a:blip>
          <a:stretch>
            <a:fillRect/>
          </a:stretch>
        </p:blipFill>
        <p:spPr>
          <a:xfrm>
            <a:off x="7544100" y="1593788"/>
            <a:ext cx="571800" cy="571800"/>
          </a:xfrm>
          <a:prstGeom prst="ellipse">
            <a:avLst/>
          </a:prstGeom>
          <a:noFill/>
          <a:ln cap="flat" cmpd="sng" w="9525">
            <a:solidFill>
              <a:schemeClr val="accent2"/>
            </a:solidFill>
            <a:prstDash val="solid"/>
            <a:round/>
            <a:headEnd len="sm" w="sm" type="none"/>
            <a:tailEnd len="sm" w="sm" type="none"/>
          </a:ln>
        </p:spPr>
      </p:pic>
      <p:pic>
        <p:nvPicPr>
          <p:cNvPr descr="File:Canva-Logo.png - Wikipedia" id="793" name="Google Shape;793;p20"/>
          <p:cNvPicPr preferRelativeResize="0"/>
          <p:nvPr/>
        </p:nvPicPr>
        <p:blipFill>
          <a:blip r:embed="rId4">
            <a:alphaModFix/>
          </a:blip>
          <a:stretch>
            <a:fillRect/>
          </a:stretch>
        </p:blipFill>
        <p:spPr>
          <a:xfrm>
            <a:off x="6644625" y="4769551"/>
            <a:ext cx="719525" cy="230250"/>
          </a:xfrm>
          <a:prstGeom prst="rect">
            <a:avLst/>
          </a:prstGeom>
          <a:noFill/>
          <a:ln>
            <a:noFill/>
          </a:ln>
        </p:spPr>
      </p:pic>
      <p:pic>
        <p:nvPicPr>
          <p:cNvPr descr="File:Google Sheets 2020 Logo.svg - Wikipedia" id="794" name="Google Shape;794;p20"/>
          <p:cNvPicPr preferRelativeResize="0"/>
          <p:nvPr/>
        </p:nvPicPr>
        <p:blipFill>
          <a:blip r:embed="rId5">
            <a:alphaModFix/>
          </a:blip>
          <a:stretch>
            <a:fillRect/>
          </a:stretch>
        </p:blipFill>
        <p:spPr>
          <a:xfrm>
            <a:off x="8644500" y="4669663"/>
            <a:ext cx="312653" cy="430024"/>
          </a:xfrm>
          <a:prstGeom prst="rect">
            <a:avLst/>
          </a:prstGeom>
          <a:noFill/>
          <a:ln>
            <a:noFill/>
          </a:ln>
        </p:spPr>
      </p:pic>
      <p:pic>
        <p:nvPicPr>
          <p:cNvPr descr="File:Jira Logo.svg - Wikimedia Commons" id="795" name="Google Shape;795;p20"/>
          <p:cNvPicPr preferRelativeResize="0"/>
          <p:nvPr/>
        </p:nvPicPr>
        <p:blipFill>
          <a:blip r:embed="rId6">
            <a:alphaModFix/>
          </a:blip>
          <a:stretch>
            <a:fillRect/>
          </a:stretch>
        </p:blipFill>
        <p:spPr>
          <a:xfrm>
            <a:off x="7718425" y="4764328"/>
            <a:ext cx="571802" cy="2406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1"/>
          <p:cNvSpPr txBox="1"/>
          <p:nvPr>
            <p:ph type="title"/>
          </p:nvPr>
        </p:nvSpPr>
        <p:spPr>
          <a:xfrm>
            <a:off x="448975" y="410350"/>
            <a:ext cx="8237700" cy="2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Findings and Outcomes</a:t>
            </a:r>
            <a:endParaRPr/>
          </a:p>
        </p:txBody>
      </p:sp>
      <p:sp>
        <p:nvSpPr>
          <p:cNvPr id="801" name="Google Shape;801;p21"/>
          <p:cNvSpPr txBox="1"/>
          <p:nvPr/>
        </p:nvSpPr>
        <p:spPr>
          <a:xfrm>
            <a:off x="5906938" y="1091025"/>
            <a:ext cx="2616300" cy="2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Social Media Post Templates</a:t>
            </a:r>
            <a:endParaRPr b="1" sz="1800">
              <a:solidFill>
                <a:schemeClr val="accent1"/>
              </a:solidFill>
              <a:latin typeface="Fira Sans Extra Condensed"/>
              <a:ea typeface="Fira Sans Extra Condensed"/>
              <a:cs typeface="Fira Sans Extra Condensed"/>
              <a:sym typeface="Fira Sans Extra Condensed"/>
            </a:endParaRPr>
          </a:p>
        </p:txBody>
      </p:sp>
      <p:grpSp>
        <p:nvGrpSpPr>
          <p:cNvPr id="802" name="Google Shape;802;p21"/>
          <p:cNvGrpSpPr/>
          <p:nvPr/>
        </p:nvGrpSpPr>
        <p:grpSpPr>
          <a:xfrm>
            <a:off x="3354101" y="1495505"/>
            <a:ext cx="2188148" cy="3186463"/>
            <a:chOff x="3354101" y="1495505"/>
            <a:chExt cx="2188148" cy="3186463"/>
          </a:xfrm>
        </p:grpSpPr>
        <p:grpSp>
          <p:nvGrpSpPr>
            <p:cNvPr id="803" name="Google Shape;803;p21"/>
            <p:cNvGrpSpPr/>
            <p:nvPr/>
          </p:nvGrpSpPr>
          <p:grpSpPr>
            <a:xfrm>
              <a:off x="3354101" y="1495505"/>
              <a:ext cx="2188148" cy="3186463"/>
              <a:chOff x="3277901" y="1419305"/>
              <a:chExt cx="2188148" cy="3186463"/>
            </a:xfrm>
          </p:grpSpPr>
          <p:grpSp>
            <p:nvGrpSpPr>
              <p:cNvPr id="804" name="Google Shape;804;p21"/>
              <p:cNvGrpSpPr/>
              <p:nvPr/>
            </p:nvGrpSpPr>
            <p:grpSpPr>
              <a:xfrm>
                <a:off x="3277901" y="1419305"/>
                <a:ext cx="2188148" cy="3186463"/>
                <a:chOff x="8995625" y="2724650"/>
                <a:chExt cx="785775" cy="1144275"/>
              </a:xfrm>
            </p:grpSpPr>
            <p:sp>
              <p:nvSpPr>
                <p:cNvPr id="805" name="Google Shape;805;p21"/>
                <p:cNvSpPr/>
                <p:nvPr/>
              </p:nvSpPr>
              <p:spPr>
                <a:xfrm>
                  <a:off x="9144700" y="2724650"/>
                  <a:ext cx="626875" cy="1144275"/>
                </a:xfrm>
                <a:custGeom>
                  <a:rect b="b" l="l" r="r" t="t"/>
                  <a:pathLst>
                    <a:path extrusionOk="0" h="45771" w="25075">
                      <a:moveTo>
                        <a:pt x="1920" y="1"/>
                      </a:moveTo>
                      <a:cubicBezTo>
                        <a:pt x="859" y="1"/>
                        <a:pt x="1" y="844"/>
                        <a:pt x="1" y="1906"/>
                      </a:cubicBezTo>
                      <a:lnTo>
                        <a:pt x="1" y="43865"/>
                      </a:lnTo>
                      <a:cubicBezTo>
                        <a:pt x="1" y="44913"/>
                        <a:pt x="859" y="45771"/>
                        <a:pt x="1920" y="45771"/>
                      </a:cubicBezTo>
                      <a:lnTo>
                        <a:pt x="23169" y="45771"/>
                      </a:lnTo>
                      <a:cubicBezTo>
                        <a:pt x="24216" y="45771"/>
                        <a:pt x="25074" y="44913"/>
                        <a:pt x="25074" y="43865"/>
                      </a:cubicBezTo>
                      <a:lnTo>
                        <a:pt x="25074" y="1906"/>
                      </a:lnTo>
                      <a:cubicBezTo>
                        <a:pt x="25074" y="844"/>
                        <a:pt x="24216" y="1"/>
                        <a:pt x="2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9189050" y="2870825"/>
                  <a:ext cx="527975" cy="840996"/>
                </a:xfrm>
                <a:custGeom>
                  <a:rect b="b" l="l" r="r" t="t"/>
                  <a:pathLst>
                    <a:path extrusionOk="0" h="10022" w="21119">
                      <a:moveTo>
                        <a:pt x="670" y="0"/>
                      </a:moveTo>
                      <a:cubicBezTo>
                        <a:pt x="306" y="0"/>
                        <a:pt x="1" y="291"/>
                        <a:pt x="1" y="669"/>
                      </a:cubicBezTo>
                      <a:lnTo>
                        <a:pt x="1" y="9352"/>
                      </a:lnTo>
                      <a:cubicBezTo>
                        <a:pt x="1" y="9716"/>
                        <a:pt x="292" y="10021"/>
                        <a:pt x="670" y="10021"/>
                      </a:cubicBezTo>
                      <a:lnTo>
                        <a:pt x="20450" y="10021"/>
                      </a:lnTo>
                      <a:cubicBezTo>
                        <a:pt x="20813" y="10021"/>
                        <a:pt x="21119" y="9716"/>
                        <a:pt x="21104" y="9352"/>
                      </a:cubicBezTo>
                      <a:lnTo>
                        <a:pt x="21104" y="669"/>
                      </a:lnTo>
                      <a:cubicBezTo>
                        <a:pt x="21104" y="306"/>
                        <a:pt x="20813" y="0"/>
                        <a:pt x="20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9275600" y="3026800"/>
                  <a:ext cx="291275" cy="254025"/>
                </a:xfrm>
                <a:custGeom>
                  <a:rect b="b" l="l" r="r" t="t"/>
                  <a:pathLst>
                    <a:path extrusionOk="0" h="10161" w="11651">
                      <a:moveTo>
                        <a:pt x="6240" y="1"/>
                      </a:moveTo>
                      <a:cubicBezTo>
                        <a:pt x="5483" y="1"/>
                        <a:pt x="3971" y="423"/>
                        <a:pt x="3971" y="423"/>
                      </a:cubicBezTo>
                      <a:cubicBezTo>
                        <a:pt x="3971" y="423"/>
                        <a:pt x="3834" y="387"/>
                        <a:pt x="3617" y="387"/>
                      </a:cubicBezTo>
                      <a:cubicBezTo>
                        <a:pt x="3210" y="387"/>
                        <a:pt x="2523" y="511"/>
                        <a:pt x="1935" y="1222"/>
                      </a:cubicBezTo>
                      <a:cubicBezTo>
                        <a:pt x="1018" y="2313"/>
                        <a:pt x="1062" y="4233"/>
                        <a:pt x="757" y="4815"/>
                      </a:cubicBezTo>
                      <a:cubicBezTo>
                        <a:pt x="437" y="5397"/>
                        <a:pt x="0" y="5891"/>
                        <a:pt x="0" y="5891"/>
                      </a:cubicBezTo>
                      <a:cubicBezTo>
                        <a:pt x="0" y="5891"/>
                        <a:pt x="699" y="5455"/>
                        <a:pt x="946" y="5077"/>
                      </a:cubicBezTo>
                      <a:lnTo>
                        <a:pt x="946" y="5077"/>
                      </a:lnTo>
                      <a:cubicBezTo>
                        <a:pt x="946" y="5077"/>
                        <a:pt x="1091" y="5848"/>
                        <a:pt x="655" y="7433"/>
                      </a:cubicBezTo>
                      <a:cubicBezTo>
                        <a:pt x="246" y="8919"/>
                        <a:pt x="348" y="10111"/>
                        <a:pt x="1776" y="10111"/>
                      </a:cubicBezTo>
                      <a:cubicBezTo>
                        <a:pt x="1871" y="10111"/>
                        <a:pt x="1973" y="10105"/>
                        <a:pt x="2080" y="10094"/>
                      </a:cubicBezTo>
                      <a:cubicBezTo>
                        <a:pt x="3134" y="9977"/>
                        <a:pt x="3919" y="9955"/>
                        <a:pt x="4365" y="9955"/>
                      </a:cubicBezTo>
                      <a:cubicBezTo>
                        <a:pt x="4640" y="9955"/>
                        <a:pt x="4785" y="9963"/>
                        <a:pt x="4785" y="9963"/>
                      </a:cubicBezTo>
                      <a:cubicBezTo>
                        <a:pt x="4785" y="9963"/>
                        <a:pt x="6285" y="10161"/>
                        <a:pt x="7457" y="10161"/>
                      </a:cubicBezTo>
                      <a:cubicBezTo>
                        <a:pt x="7776" y="10161"/>
                        <a:pt x="8071" y="10146"/>
                        <a:pt x="8305" y="10109"/>
                      </a:cubicBezTo>
                      <a:cubicBezTo>
                        <a:pt x="9396" y="9920"/>
                        <a:pt x="11650" y="9978"/>
                        <a:pt x="10807" y="6647"/>
                      </a:cubicBezTo>
                      <a:cubicBezTo>
                        <a:pt x="9934" y="3331"/>
                        <a:pt x="9759" y="4757"/>
                        <a:pt x="9352" y="2473"/>
                      </a:cubicBezTo>
                      <a:cubicBezTo>
                        <a:pt x="8930" y="175"/>
                        <a:pt x="7025" y="1"/>
                        <a:pt x="6240" y="1"/>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9073425" y="3301325"/>
                  <a:ext cx="256725" cy="225200"/>
                </a:xfrm>
                <a:custGeom>
                  <a:rect b="b" l="l" r="r" t="t"/>
                  <a:pathLst>
                    <a:path extrusionOk="0" h="9008" w="10269">
                      <a:moveTo>
                        <a:pt x="9498" y="0"/>
                      </a:moveTo>
                      <a:lnTo>
                        <a:pt x="6240" y="4800"/>
                      </a:lnTo>
                      <a:lnTo>
                        <a:pt x="1179" y="2677"/>
                      </a:lnTo>
                      <a:lnTo>
                        <a:pt x="1" y="4451"/>
                      </a:lnTo>
                      <a:cubicBezTo>
                        <a:pt x="1" y="4451"/>
                        <a:pt x="5371" y="9008"/>
                        <a:pt x="7301" y="9008"/>
                      </a:cubicBezTo>
                      <a:cubicBezTo>
                        <a:pt x="7336" y="9008"/>
                        <a:pt x="7371" y="9006"/>
                        <a:pt x="7404" y="9003"/>
                      </a:cubicBezTo>
                      <a:cubicBezTo>
                        <a:pt x="9251" y="8814"/>
                        <a:pt x="10269" y="6618"/>
                        <a:pt x="10269" y="6618"/>
                      </a:cubicBezTo>
                      <a:lnTo>
                        <a:pt x="9934" y="1484"/>
                      </a:lnTo>
                      <a:lnTo>
                        <a:pt x="9498" y="0"/>
                      </a:lnTo>
                      <a:close/>
                    </a:path>
                  </a:pathLst>
                </a:custGeom>
                <a:solidFill>
                  <a:srgbClr val="826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9306150" y="3587963"/>
                  <a:ext cx="297450" cy="126432"/>
                </a:xfrm>
                <a:custGeom>
                  <a:rect b="b" l="l" r="r" t="t"/>
                  <a:pathLst>
                    <a:path extrusionOk="0" h="4408" w="11898">
                      <a:moveTo>
                        <a:pt x="10923" y="1"/>
                      </a:moveTo>
                      <a:lnTo>
                        <a:pt x="698" y="335"/>
                      </a:lnTo>
                      <a:lnTo>
                        <a:pt x="0" y="4408"/>
                      </a:lnTo>
                      <a:lnTo>
                        <a:pt x="11897" y="4408"/>
                      </a:lnTo>
                      <a:lnTo>
                        <a:pt x="109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9291950" y="3268600"/>
                  <a:ext cx="287275" cy="332000"/>
                </a:xfrm>
                <a:custGeom>
                  <a:rect b="b" l="l" r="r" t="t"/>
                  <a:pathLst>
                    <a:path extrusionOk="0" h="13280" w="11491">
                      <a:moveTo>
                        <a:pt x="6677" y="1"/>
                      </a:moveTo>
                      <a:cubicBezTo>
                        <a:pt x="4873" y="1"/>
                        <a:pt x="3346" y="88"/>
                        <a:pt x="3346" y="88"/>
                      </a:cubicBezTo>
                      <a:lnTo>
                        <a:pt x="757" y="1309"/>
                      </a:lnTo>
                      <a:cubicBezTo>
                        <a:pt x="757" y="1309"/>
                        <a:pt x="1" y="4640"/>
                        <a:pt x="655" y="6400"/>
                      </a:cubicBezTo>
                      <a:cubicBezTo>
                        <a:pt x="1310" y="8160"/>
                        <a:pt x="1572" y="9221"/>
                        <a:pt x="1572" y="9221"/>
                      </a:cubicBezTo>
                      <a:lnTo>
                        <a:pt x="1266" y="13279"/>
                      </a:lnTo>
                      <a:lnTo>
                        <a:pt x="11491" y="12959"/>
                      </a:lnTo>
                      <a:lnTo>
                        <a:pt x="10836" y="1673"/>
                      </a:lnTo>
                      <a:cubicBezTo>
                        <a:pt x="10836" y="1673"/>
                        <a:pt x="8480" y="1"/>
                        <a:pt x="6677" y="1"/>
                      </a:cubicBezTo>
                      <a:close/>
                    </a:path>
                  </a:pathLst>
                </a:custGeom>
                <a:solidFill>
                  <a:srgbClr val="826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9347600" y="3310200"/>
                  <a:ext cx="249075" cy="264300"/>
                </a:xfrm>
                <a:custGeom>
                  <a:rect b="b" l="l" r="r" t="t"/>
                  <a:pathLst>
                    <a:path extrusionOk="0" h="10572" w="9963">
                      <a:moveTo>
                        <a:pt x="8645" y="1"/>
                      </a:moveTo>
                      <a:cubicBezTo>
                        <a:pt x="8633" y="1"/>
                        <a:pt x="8621" y="3"/>
                        <a:pt x="8610" y="9"/>
                      </a:cubicBezTo>
                      <a:cubicBezTo>
                        <a:pt x="8348" y="155"/>
                        <a:pt x="5556" y="5565"/>
                        <a:pt x="5556" y="5565"/>
                      </a:cubicBezTo>
                      <a:lnTo>
                        <a:pt x="1847" y="2278"/>
                      </a:lnTo>
                      <a:lnTo>
                        <a:pt x="0" y="3383"/>
                      </a:lnTo>
                      <a:cubicBezTo>
                        <a:pt x="0" y="3383"/>
                        <a:pt x="1818" y="7339"/>
                        <a:pt x="3243" y="8837"/>
                      </a:cubicBezTo>
                      <a:cubicBezTo>
                        <a:pt x="4253" y="9908"/>
                        <a:pt x="5720" y="10571"/>
                        <a:pt x="6808" y="10571"/>
                      </a:cubicBezTo>
                      <a:cubicBezTo>
                        <a:pt x="7271" y="10571"/>
                        <a:pt x="7666" y="10451"/>
                        <a:pt x="7927" y="10190"/>
                      </a:cubicBezTo>
                      <a:cubicBezTo>
                        <a:pt x="8814" y="9303"/>
                        <a:pt x="9963" y="6292"/>
                        <a:pt x="9774" y="3936"/>
                      </a:cubicBezTo>
                      <a:cubicBezTo>
                        <a:pt x="9592" y="1686"/>
                        <a:pt x="8941" y="1"/>
                        <a:pt x="8645" y="1"/>
                      </a:cubicBezTo>
                      <a:close/>
                    </a:path>
                  </a:pathLst>
                </a:custGeom>
                <a:solidFill>
                  <a:srgbClr val="826B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9335600" y="3345325"/>
                  <a:ext cx="58200" cy="49475"/>
                </a:xfrm>
                <a:custGeom>
                  <a:rect b="b" l="l" r="r" t="t"/>
                  <a:pathLst>
                    <a:path extrusionOk="0" h="1979" w="2328">
                      <a:moveTo>
                        <a:pt x="1658" y="0"/>
                      </a:moveTo>
                      <a:lnTo>
                        <a:pt x="0" y="786"/>
                      </a:lnTo>
                      <a:lnTo>
                        <a:pt x="480" y="1978"/>
                      </a:lnTo>
                      <a:lnTo>
                        <a:pt x="2327" y="873"/>
                      </a:lnTo>
                      <a:lnTo>
                        <a:pt x="1658" y="0"/>
                      </a:lnTo>
                      <a:close/>
                    </a:path>
                  </a:pathLst>
                </a:custGeom>
                <a:solidFill>
                  <a:srgbClr val="74E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9329050" y="3299150"/>
                  <a:ext cx="44375" cy="64000"/>
                </a:xfrm>
                <a:custGeom>
                  <a:rect b="b" l="l" r="r" t="t"/>
                  <a:pathLst>
                    <a:path extrusionOk="0" h="2560" w="1775">
                      <a:moveTo>
                        <a:pt x="524" y="0"/>
                      </a:moveTo>
                      <a:cubicBezTo>
                        <a:pt x="524" y="0"/>
                        <a:pt x="0" y="146"/>
                        <a:pt x="15" y="480"/>
                      </a:cubicBezTo>
                      <a:cubicBezTo>
                        <a:pt x="29" y="829"/>
                        <a:pt x="480" y="2560"/>
                        <a:pt x="480" y="2560"/>
                      </a:cubicBezTo>
                      <a:lnTo>
                        <a:pt x="1775" y="1935"/>
                      </a:lnTo>
                      <a:cubicBezTo>
                        <a:pt x="1775" y="1935"/>
                        <a:pt x="800" y="44"/>
                        <a:pt x="524" y="0"/>
                      </a:cubicBezTo>
                      <a:close/>
                    </a:path>
                  </a:pathLst>
                </a:custGeom>
                <a:solidFill>
                  <a:srgbClr val="A9D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9053800" y="3358050"/>
                  <a:ext cx="48750" cy="54550"/>
                </a:xfrm>
                <a:custGeom>
                  <a:rect b="b" l="l" r="r" t="t"/>
                  <a:pathLst>
                    <a:path extrusionOk="0" h="2182" w="1950">
                      <a:moveTo>
                        <a:pt x="1193" y="0"/>
                      </a:moveTo>
                      <a:lnTo>
                        <a:pt x="1" y="1586"/>
                      </a:lnTo>
                      <a:lnTo>
                        <a:pt x="786" y="2182"/>
                      </a:lnTo>
                      <a:lnTo>
                        <a:pt x="1949" y="408"/>
                      </a:lnTo>
                      <a:lnTo>
                        <a:pt x="1193" y="0"/>
                      </a:lnTo>
                      <a:close/>
                    </a:path>
                  </a:pathLst>
                </a:custGeom>
                <a:solidFill>
                  <a:srgbClr val="74E4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9016350" y="3327475"/>
                  <a:ext cx="62925" cy="70600"/>
                </a:xfrm>
                <a:custGeom>
                  <a:rect b="b" l="l" r="r" t="t"/>
                  <a:pathLst>
                    <a:path extrusionOk="0" h="2824" w="2517">
                      <a:moveTo>
                        <a:pt x="377" y="1"/>
                      </a:moveTo>
                      <a:cubicBezTo>
                        <a:pt x="372" y="1"/>
                        <a:pt x="368" y="1"/>
                        <a:pt x="364" y="2"/>
                      </a:cubicBezTo>
                      <a:cubicBezTo>
                        <a:pt x="364" y="2"/>
                        <a:pt x="1" y="147"/>
                        <a:pt x="219" y="831"/>
                      </a:cubicBezTo>
                      <a:cubicBezTo>
                        <a:pt x="437" y="1500"/>
                        <a:pt x="1571" y="2823"/>
                        <a:pt x="1571" y="2823"/>
                      </a:cubicBezTo>
                      <a:lnTo>
                        <a:pt x="2517" y="1442"/>
                      </a:lnTo>
                      <a:cubicBezTo>
                        <a:pt x="2517" y="1442"/>
                        <a:pt x="1760" y="1136"/>
                        <a:pt x="1339" y="656"/>
                      </a:cubicBezTo>
                      <a:cubicBezTo>
                        <a:pt x="959" y="206"/>
                        <a:pt x="511" y="1"/>
                        <a:pt x="377" y="1"/>
                      </a:cubicBezTo>
                      <a:close/>
                    </a:path>
                  </a:pathLst>
                </a:custGeom>
                <a:solidFill>
                  <a:srgbClr val="A9D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9367650" y="3268225"/>
                  <a:ext cx="99600" cy="52150"/>
                </a:xfrm>
                <a:custGeom>
                  <a:rect b="b" l="l" r="r" t="t"/>
                  <a:pathLst>
                    <a:path extrusionOk="0" h="2086" w="3984">
                      <a:moveTo>
                        <a:pt x="3983" y="1"/>
                      </a:moveTo>
                      <a:lnTo>
                        <a:pt x="3154" y="30"/>
                      </a:lnTo>
                      <a:lnTo>
                        <a:pt x="303" y="117"/>
                      </a:lnTo>
                      <a:lnTo>
                        <a:pt x="13" y="306"/>
                      </a:lnTo>
                      <a:cubicBezTo>
                        <a:pt x="13" y="306"/>
                        <a:pt x="0" y="2086"/>
                        <a:pt x="1382" y="2086"/>
                      </a:cubicBezTo>
                      <a:cubicBezTo>
                        <a:pt x="1509" y="2086"/>
                        <a:pt x="1649" y="2070"/>
                        <a:pt x="1801" y="2037"/>
                      </a:cubicBezTo>
                      <a:cubicBezTo>
                        <a:pt x="3619" y="1630"/>
                        <a:pt x="3983" y="1"/>
                        <a:pt x="3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9376325" y="3165700"/>
                  <a:ext cx="73450" cy="136450"/>
                </a:xfrm>
                <a:custGeom>
                  <a:rect b="b" l="l" r="r" t="t"/>
                  <a:pathLst>
                    <a:path extrusionOk="0" h="5458" w="2938">
                      <a:moveTo>
                        <a:pt x="2938" y="1"/>
                      </a:moveTo>
                      <a:lnTo>
                        <a:pt x="451" y="2255"/>
                      </a:lnTo>
                      <a:lnTo>
                        <a:pt x="160" y="4218"/>
                      </a:lnTo>
                      <a:cubicBezTo>
                        <a:pt x="160" y="4218"/>
                        <a:pt x="0" y="5425"/>
                        <a:pt x="800" y="5455"/>
                      </a:cubicBezTo>
                      <a:cubicBezTo>
                        <a:pt x="836" y="5457"/>
                        <a:pt x="873" y="5458"/>
                        <a:pt x="908" y="5458"/>
                      </a:cubicBezTo>
                      <a:cubicBezTo>
                        <a:pt x="1659" y="5458"/>
                        <a:pt x="2283" y="5022"/>
                        <a:pt x="2880" y="4189"/>
                      </a:cubicBezTo>
                      <a:lnTo>
                        <a:pt x="2938" y="1"/>
                      </a:lnTo>
                      <a:close/>
                    </a:path>
                  </a:pathLst>
                </a:custGeom>
                <a:solidFill>
                  <a:srgbClr val="A9D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9321050" y="3054450"/>
                  <a:ext cx="137825" cy="183650"/>
                </a:xfrm>
                <a:custGeom>
                  <a:rect b="b" l="l" r="r" t="t"/>
                  <a:pathLst>
                    <a:path extrusionOk="0" h="7346" w="5513">
                      <a:moveTo>
                        <a:pt x="2429" y="0"/>
                      </a:moveTo>
                      <a:lnTo>
                        <a:pt x="684" y="2327"/>
                      </a:lnTo>
                      <a:cubicBezTo>
                        <a:pt x="684" y="2327"/>
                        <a:pt x="0" y="5105"/>
                        <a:pt x="786" y="6181"/>
                      </a:cubicBezTo>
                      <a:cubicBezTo>
                        <a:pt x="1381" y="6997"/>
                        <a:pt x="1960" y="7345"/>
                        <a:pt x="2605" y="7345"/>
                      </a:cubicBezTo>
                      <a:cubicBezTo>
                        <a:pt x="2810" y="7345"/>
                        <a:pt x="3022" y="7310"/>
                        <a:pt x="3244" y="7243"/>
                      </a:cubicBezTo>
                      <a:cubicBezTo>
                        <a:pt x="4145" y="6938"/>
                        <a:pt x="5149" y="5585"/>
                        <a:pt x="5338" y="4523"/>
                      </a:cubicBezTo>
                      <a:cubicBezTo>
                        <a:pt x="5513" y="3462"/>
                        <a:pt x="5367" y="2196"/>
                        <a:pt x="5367" y="2196"/>
                      </a:cubicBezTo>
                      <a:lnTo>
                        <a:pt x="2429" y="0"/>
                      </a:lnTo>
                      <a:close/>
                    </a:path>
                  </a:pathLst>
                </a:custGeom>
                <a:solidFill>
                  <a:srgbClr val="A9D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9323950" y="3043850"/>
                  <a:ext cx="151050" cy="95700"/>
                </a:xfrm>
                <a:custGeom>
                  <a:rect b="b" l="l" r="r" t="t"/>
                  <a:pathLst>
                    <a:path extrusionOk="0" h="3828" w="6042">
                      <a:moveTo>
                        <a:pt x="2403" y="1"/>
                      </a:moveTo>
                      <a:cubicBezTo>
                        <a:pt x="1763" y="1"/>
                        <a:pt x="1351" y="342"/>
                        <a:pt x="946" y="860"/>
                      </a:cubicBezTo>
                      <a:cubicBezTo>
                        <a:pt x="393" y="1588"/>
                        <a:pt x="1" y="3478"/>
                        <a:pt x="1" y="3478"/>
                      </a:cubicBezTo>
                      <a:cubicBezTo>
                        <a:pt x="1" y="3478"/>
                        <a:pt x="801" y="3406"/>
                        <a:pt x="1528" y="2838"/>
                      </a:cubicBezTo>
                      <a:cubicBezTo>
                        <a:pt x="2219" y="2327"/>
                        <a:pt x="2135" y="1067"/>
                        <a:pt x="2125" y="943"/>
                      </a:cubicBezTo>
                      <a:lnTo>
                        <a:pt x="2125" y="943"/>
                      </a:lnTo>
                      <a:cubicBezTo>
                        <a:pt x="2331" y="3319"/>
                        <a:pt x="3477" y="3537"/>
                        <a:pt x="3491" y="3537"/>
                      </a:cubicBezTo>
                      <a:lnTo>
                        <a:pt x="2924" y="2315"/>
                      </a:lnTo>
                      <a:lnTo>
                        <a:pt x="2924" y="2315"/>
                      </a:lnTo>
                      <a:cubicBezTo>
                        <a:pt x="2924" y="2315"/>
                        <a:pt x="3332" y="3100"/>
                        <a:pt x="3884" y="3464"/>
                      </a:cubicBezTo>
                      <a:cubicBezTo>
                        <a:pt x="4437" y="3827"/>
                        <a:pt x="5760" y="3711"/>
                        <a:pt x="5775" y="3769"/>
                      </a:cubicBezTo>
                      <a:cubicBezTo>
                        <a:pt x="5776" y="3771"/>
                        <a:pt x="5777" y="3772"/>
                        <a:pt x="5778" y="3772"/>
                      </a:cubicBezTo>
                      <a:cubicBezTo>
                        <a:pt x="5820" y="3772"/>
                        <a:pt x="6041" y="2999"/>
                        <a:pt x="5760" y="2213"/>
                      </a:cubicBezTo>
                      <a:cubicBezTo>
                        <a:pt x="5469" y="1384"/>
                        <a:pt x="4524" y="584"/>
                        <a:pt x="3302" y="177"/>
                      </a:cubicBezTo>
                      <a:cubicBezTo>
                        <a:pt x="2956" y="56"/>
                        <a:pt x="2661" y="1"/>
                        <a:pt x="2403" y="1"/>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9422850" y="3135200"/>
                  <a:ext cx="58925" cy="53750"/>
                </a:xfrm>
                <a:custGeom>
                  <a:rect b="b" l="l" r="r" t="t"/>
                  <a:pathLst>
                    <a:path extrusionOk="0" h="2150" w="2357">
                      <a:moveTo>
                        <a:pt x="1186" y="1"/>
                      </a:moveTo>
                      <a:cubicBezTo>
                        <a:pt x="703" y="1"/>
                        <a:pt x="256" y="328"/>
                        <a:pt x="132" y="828"/>
                      </a:cubicBezTo>
                      <a:cubicBezTo>
                        <a:pt x="1" y="1410"/>
                        <a:pt x="364" y="1977"/>
                        <a:pt x="932" y="2122"/>
                      </a:cubicBezTo>
                      <a:cubicBezTo>
                        <a:pt x="1014" y="2141"/>
                        <a:pt x="1096" y="2150"/>
                        <a:pt x="1177" y="2150"/>
                      </a:cubicBezTo>
                      <a:cubicBezTo>
                        <a:pt x="1669" y="2150"/>
                        <a:pt x="2114" y="1822"/>
                        <a:pt x="2226" y="1322"/>
                      </a:cubicBezTo>
                      <a:cubicBezTo>
                        <a:pt x="2357" y="741"/>
                        <a:pt x="2008" y="173"/>
                        <a:pt x="1426" y="28"/>
                      </a:cubicBezTo>
                      <a:cubicBezTo>
                        <a:pt x="1346" y="9"/>
                        <a:pt x="1265" y="1"/>
                        <a:pt x="1186" y="1"/>
                      </a:cubicBezTo>
                      <a:close/>
                    </a:path>
                  </a:pathLst>
                </a:custGeom>
                <a:solidFill>
                  <a:srgbClr val="A9DF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a:off x="9320675" y="3141700"/>
                  <a:ext cx="45125" cy="44750"/>
                </a:xfrm>
                <a:custGeom>
                  <a:rect b="b" l="l" r="r" t="t"/>
                  <a:pathLst>
                    <a:path extrusionOk="0" h="1790" w="1805">
                      <a:moveTo>
                        <a:pt x="888" y="88"/>
                      </a:moveTo>
                      <a:cubicBezTo>
                        <a:pt x="1353" y="88"/>
                        <a:pt x="1688" y="452"/>
                        <a:pt x="1688" y="888"/>
                      </a:cubicBezTo>
                      <a:cubicBezTo>
                        <a:pt x="1688" y="1324"/>
                        <a:pt x="1324" y="1688"/>
                        <a:pt x="888" y="1688"/>
                      </a:cubicBezTo>
                      <a:cubicBezTo>
                        <a:pt x="452" y="1688"/>
                        <a:pt x="88" y="1324"/>
                        <a:pt x="88" y="888"/>
                      </a:cubicBezTo>
                      <a:cubicBezTo>
                        <a:pt x="88" y="452"/>
                        <a:pt x="452" y="88"/>
                        <a:pt x="888" y="88"/>
                      </a:cubicBezTo>
                      <a:close/>
                      <a:moveTo>
                        <a:pt x="888" y="1"/>
                      </a:moveTo>
                      <a:cubicBezTo>
                        <a:pt x="408" y="1"/>
                        <a:pt x="1" y="408"/>
                        <a:pt x="1" y="888"/>
                      </a:cubicBezTo>
                      <a:cubicBezTo>
                        <a:pt x="1" y="1382"/>
                        <a:pt x="408" y="1790"/>
                        <a:pt x="888" y="1790"/>
                      </a:cubicBezTo>
                      <a:cubicBezTo>
                        <a:pt x="1383" y="1790"/>
                        <a:pt x="1804" y="1382"/>
                        <a:pt x="1790" y="888"/>
                      </a:cubicBezTo>
                      <a:cubicBezTo>
                        <a:pt x="1790" y="408"/>
                        <a:pt x="1383" y="1"/>
                        <a:pt x="8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a:off x="9364325" y="3161350"/>
                  <a:ext cx="8750" cy="2925"/>
                </a:xfrm>
                <a:custGeom>
                  <a:rect b="b" l="l" r="r" t="t"/>
                  <a:pathLst>
                    <a:path extrusionOk="0" h="117" w="350">
                      <a:moveTo>
                        <a:pt x="349" y="0"/>
                      </a:moveTo>
                      <a:lnTo>
                        <a:pt x="0" y="29"/>
                      </a:lnTo>
                      <a:lnTo>
                        <a:pt x="0" y="116"/>
                      </a:lnTo>
                      <a:lnTo>
                        <a:pt x="349" y="102"/>
                      </a:lnTo>
                      <a:lnTo>
                        <a:pt x="3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a:off x="9371600" y="3132625"/>
                  <a:ext cx="52725" cy="52725"/>
                </a:xfrm>
                <a:custGeom>
                  <a:rect b="b" l="l" r="r" t="t"/>
                  <a:pathLst>
                    <a:path extrusionOk="0" h="2109" w="2109">
                      <a:moveTo>
                        <a:pt x="1062" y="116"/>
                      </a:moveTo>
                      <a:cubicBezTo>
                        <a:pt x="1585" y="116"/>
                        <a:pt x="2007" y="553"/>
                        <a:pt x="2007" y="1062"/>
                      </a:cubicBezTo>
                      <a:cubicBezTo>
                        <a:pt x="2007" y="1585"/>
                        <a:pt x="1585" y="1993"/>
                        <a:pt x="1062" y="1993"/>
                      </a:cubicBezTo>
                      <a:cubicBezTo>
                        <a:pt x="524" y="1993"/>
                        <a:pt x="102" y="1585"/>
                        <a:pt x="102" y="1062"/>
                      </a:cubicBezTo>
                      <a:cubicBezTo>
                        <a:pt x="102" y="524"/>
                        <a:pt x="524" y="116"/>
                        <a:pt x="1062" y="116"/>
                      </a:cubicBezTo>
                      <a:close/>
                      <a:moveTo>
                        <a:pt x="1062" y="0"/>
                      </a:moveTo>
                      <a:cubicBezTo>
                        <a:pt x="480" y="0"/>
                        <a:pt x="0" y="480"/>
                        <a:pt x="0" y="1062"/>
                      </a:cubicBezTo>
                      <a:cubicBezTo>
                        <a:pt x="0" y="1629"/>
                        <a:pt x="465" y="2109"/>
                        <a:pt x="1062" y="2109"/>
                      </a:cubicBezTo>
                      <a:cubicBezTo>
                        <a:pt x="1643" y="2109"/>
                        <a:pt x="2109" y="1644"/>
                        <a:pt x="2109" y="1062"/>
                      </a:cubicBezTo>
                      <a:cubicBezTo>
                        <a:pt x="2109" y="480"/>
                        <a:pt x="1629" y="0"/>
                        <a:pt x="10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9338875" y="3156250"/>
                  <a:ext cx="12000" cy="12025"/>
                </a:xfrm>
                <a:custGeom>
                  <a:rect b="b" l="l" r="r" t="t"/>
                  <a:pathLst>
                    <a:path extrusionOk="0" h="481" w="480">
                      <a:moveTo>
                        <a:pt x="233" y="0"/>
                      </a:moveTo>
                      <a:cubicBezTo>
                        <a:pt x="116" y="0"/>
                        <a:pt x="0" y="117"/>
                        <a:pt x="0" y="233"/>
                      </a:cubicBezTo>
                      <a:cubicBezTo>
                        <a:pt x="0" y="364"/>
                        <a:pt x="116" y="480"/>
                        <a:pt x="233" y="480"/>
                      </a:cubicBezTo>
                      <a:cubicBezTo>
                        <a:pt x="364" y="480"/>
                        <a:pt x="480" y="364"/>
                        <a:pt x="480" y="233"/>
                      </a:cubicBezTo>
                      <a:cubicBezTo>
                        <a:pt x="480" y="117"/>
                        <a:pt x="364" y="15"/>
                        <a:pt x="233" y="0"/>
                      </a:cubicBezTo>
                      <a:close/>
                    </a:path>
                  </a:pathLst>
                </a:custGeom>
                <a:solidFill>
                  <a:srgbClr val="0F8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9389400" y="3154400"/>
                  <a:ext cx="10925" cy="10975"/>
                </a:xfrm>
                <a:custGeom>
                  <a:rect b="b" l="l" r="r" t="t"/>
                  <a:pathLst>
                    <a:path extrusionOk="0" h="439" w="437">
                      <a:moveTo>
                        <a:pt x="239" y="0"/>
                      </a:moveTo>
                      <a:cubicBezTo>
                        <a:pt x="232" y="0"/>
                        <a:pt x="225" y="1"/>
                        <a:pt x="219" y="2"/>
                      </a:cubicBezTo>
                      <a:cubicBezTo>
                        <a:pt x="102" y="2"/>
                        <a:pt x="1" y="89"/>
                        <a:pt x="1" y="220"/>
                      </a:cubicBezTo>
                      <a:cubicBezTo>
                        <a:pt x="1" y="336"/>
                        <a:pt x="88" y="438"/>
                        <a:pt x="219" y="438"/>
                      </a:cubicBezTo>
                      <a:cubicBezTo>
                        <a:pt x="321" y="438"/>
                        <a:pt x="437" y="351"/>
                        <a:pt x="437" y="220"/>
                      </a:cubicBezTo>
                      <a:cubicBezTo>
                        <a:pt x="437" y="97"/>
                        <a:pt x="335" y="0"/>
                        <a:pt x="239" y="0"/>
                      </a:cubicBezTo>
                      <a:close/>
                    </a:path>
                  </a:pathLst>
                </a:custGeom>
                <a:solidFill>
                  <a:srgbClr val="0F8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9369400" y="3198425"/>
                  <a:ext cx="20025" cy="14300"/>
                </a:xfrm>
                <a:custGeom>
                  <a:rect b="b" l="l" r="r" t="t"/>
                  <a:pathLst>
                    <a:path extrusionOk="0" h="572" w="801">
                      <a:moveTo>
                        <a:pt x="655" y="1"/>
                      </a:moveTo>
                      <a:lnTo>
                        <a:pt x="1" y="204"/>
                      </a:lnTo>
                      <a:cubicBezTo>
                        <a:pt x="1" y="204"/>
                        <a:pt x="245" y="571"/>
                        <a:pt x="453" y="571"/>
                      </a:cubicBezTo>
                      <a:cubicBezTo>
                        <a:pt x="493" y="571"/>
                        <a:pt x="532" y="557"/>
                        <a:pt x="568" y="524"/>
                      </a:cubicBezTo>
                      <a:cubicBezTo>
                        <a:pt x="801" y="350"/>
                        <a:pt x="655" y="1"/>
                        <a:pt x="655" y="1"/>
                      </a:cubicBezTo>
                      <a:close/>
                    </a:path>
                  </a:pathLst>
                </a:custGeom>
                <a:solidFill>
                  <a:srgbClr val="0F8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9347600" y="3394775"/>
                  <a:ext cx="232725" cy="195500"/>
                </a:xfrm>
                <a:custGeom>
                  <a:rect b="b" l="l" r="r" t="t"/>
                  <a:pathLst>
                    <a:path extrusionOk="0" h="7820" w="9309">
                      <a:moveTo>
                        <a:pt x="0" y="0"/>
                      </a:moveTo>
                      <a:cubicBezTo>
                        <a:pt x="0" y="1"/>
                        <a:pt x="1338" y="5193"/>
                        <a:pt x="3113" y="6821"/>
                      </a:cubicBezTo>
                      <a:cubicBezTo>
                        <a:pt x="3981" y="7618"/>
                        <a:pt x="5500" y="7820"/>
                        <a:pt x="6817" y="7820"/>
                      </a:cubicBezTo>
                      <a:cubicBezTo>
                        <a:pt x="8170" y="7820"/>
                        <a:pt x="9308" y="7607"/>
                        <a:pt x="9308" y="7607"/>
                      </a:cubicBezTo>
                      <a:lnTo>
                        <a:pt x="8974" y="4698"/>
                      </a:lnTo>
                      <a:cubicBezTo>
                        <a:pt x="8974" y="4698"/>
                        <a:pt x="8174" y="7010"/>
                        <a:pt x="5367" y="7098"/>
                      </a:cubicBezTo>
                      <a:cubicBezTo>
                        <a:pt x="5350" y="7098"/>
                        <a:pt x="5333" y="7099"/>
                        <a:pt x="5316" y="7099"/>
                      </a:cubicBezTo>
                      <a:cubicBezTo>
                        <a:pt x="2515" y="7099"/>
                        <a:pt x="1" y="2"/>
                        <a:pt x="0"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9283950" y="3396225"/>
                  <a:ext cx="39675" cy="121475"/>
                </a:xfrm>
                <a:custGeom>
                  <a:rect b="b" l="l" r="r" t="t"/>
                  <a:pathLst>
                    <a:path extrusionOk="0" h="4859" w="1587">
                      <a:moveTo>
                        <a:pt x="932" y="0"/>
                      </a:moveTo>
                      <a:cubicBezTo>
                        <a:pt x="932" y="1"/>
                        <a:pt x="1063" y="2517"/>
                        <a:pt x="786" y="3142"/>
                      </a:cubicBezTo>
                      <a:cubicBezTo>
                        <a:pt x="510" y="3796"/>
                        <a:pt x="1" y="4858"/>
                        <a:pt x="1" y="4858"/>
                      </a:cubicBezTo>
                      <a:cubicBezTo>
                        <a:pt x="1" y="4858"/>
                        <a:pt x="1339" y="4087"/>
                        <a:pt x="1586" y="3287"/>
                      </a:cubicBezTo>
                      <a:lnTo>
                        <a:pt x="932" y="0"/>
                      </a:ln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9380675" y="3203875"/>
                  <a:ext cx="58575" cy="66950"/>
                </a:xfrm>
                <a:custGeom>
                  <a:rect b="b" l="l" r="r" t="t"/>
                  <a:pathLst>
                    <a:path extrusionOk="0" h="2678" w="2343">
                      <a:moveTo>
                        <a:pt x="2342" y="1"/>
                      </a:moveTo>
                      <a:lnTo>
                        <a:pt x="2342" y="1"/>
                      </a:lnTo>
                      <a:cubicBezTo>
                        <a:pt x="1746" y="1295"/>
                        <a:pt x="161" y="1353"/>
                        <a:pt x="161" y="1353"/>
                      </a:cubicBezTo>
                      <a:lnTo>
                        <a:pt x="1" y="2677"/>
                      </a:lnTo>
                      <a:cubicBezTo>
                        <a:pt x="18" y="2677"/>
                        <a:pt x="34" y="2677"/>
                        <a:pt x="51" y="2677"/>
                      </a:cubicBezTo>
                      <a:cubicBezTo>
                        <a:pt x="2127" y="2677"/>
                        <a:pt x="2342" y="1"/>
                        <a:pt x="2342" y="1"/>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9446500" y="3151750"/>
                  <a:ext cx="23650" cy="17700"/>
                </a:xfrm>
                <a:custGeom>
                  <a:rect b="b" l="l" r="r" t="t"/>
                  <a:pathLst>
                    <a:path extrusionOk="0" h="708" w="946">
                      <a:moveTo>
                        <a:pt x="493" y="0"/>
                      </a:moveTo>
                      <a:cubicBezTo>
                        <a:pt x="234" y="0"/>
                        <a:pt x="0" y="559"/>
                        <a:pt x="0" y="559"/>
                      </a:cubicBezTo>
                      <a:cubicBezTo>
                        <a:pt x="35" y="666"/>
                        <a:pt x="77" y="708"/>
                        <a:pt x="123" y="708"/>
                      </a:cubicBezTo>
                      <a:cubicBezTo>
                        <a:pt x="232" y="708"/>
                        <a:pt x="363" y="474"/>
                        <a:pt x="465" y="340"/>
                      </a:cubicBezTo>
                      <a:cubicBezTo>
                        <a:pt x="506" y="292"/>
                        <a:pt x="537" y="275"/>
                        <a:pt x="564" y="275"/>
                      </a:cubicBezTo>
                      <a:cubicBezTo>
                        <a:pt x="629" y="275"/>
                        <a:pt x="665" y="381"/>
                        <a:pt x="740" y="381"/>
                      </a:cubicBezTo>
                      <a:cubicBezTo>
                        <a:pt x="754" y="381"/>
                        <a:pt x="769" y="378"/>
                        <a:pt x="785" y="369"/>
                      </a:cubicBezTo>
                      <a:cubicBezTo>
                        <a:pt x="945" y="268"/>
                        <a:pt x="785" y="50"/>
                        <a:pt x="538" y="6"/>
                      </a:cubicBezTo>
                      <a:cubicBezTo>
                        <a:pt x="523" y="2"/>
                        <a:pt x="508" y="0"/>
                        <a:pt x="493" y="0"/>
                      </a:cubicBez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9055625" y="3358050"/>
                  <a:ext cx="23650" cy="40025"/>
                </a:xfrm>
                <a:custGeom>
                  <a:rect b="b" l="l" r="r" t="t"/>
                  <a:pathLst>
                    <a:path extrusionOk="0" h="1601" w="946">
                      <a:moveTo>
                        <a:pt x="437" y="0"/>
                      </a:moveTo>
                      <a:lnTo>
                        <a:pt x="0" y="1600"/>
                      </a:lnTo>
                      <a:lnTo>
                        <a:pt x="946" y="219"/>
                      </a:lnTo>
                      <a:lnTo>
                        <a:pt x="437" y="0"/>
                      </a:ln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9335600" y="3339875"/>
                  <a:ext cx="37825" cy="23275"/>
                </a:xfrm>
                <a:custGeom>
                  <a:rect b="b" l="l" r="r" t="t"/>
                  <a:pathLst>
                    <a:path extrusionOk="0" h="931" w="1513">
                      <a:moveTo>
                        <a:pt x="0" y="0"/>
                      </a:moveTo>
                      <a:lnTo>
                        <a:pt x="204" y="931"/>
                      </a:lnTo>
                      <a:lnTo>
                        <a:pt x="1513" y="306"/>
                      </a:lnTo>
                      <a:lnTo>
                        <a:pt x="0" y="0"/>
                      </a:lnTo>
                      <a:close/>
                    </a:path>
                  </a:pathLst>
                </a:custGeom>
                <a:solidFill>
                  <a:srgbClr val="7BC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9491200" y="3310425"/>
                  <a:ext cx="71675" cy="171275"/>
                </a:xfrm>
                <a:custGeom>
                  <a:rect b="b" l="l" r="r" t="t"/>
                  <a:pathLst>
                    <a:path extrusionOk="0" h="6851" w="2867">
                      <a:moveTo>
                        <a:pt x="2866" y="0"/>
                      </a:moveTo>
                      <a:lnTo>
                        <a:pt x="2866" y="0"/>
                      </a:lnTo>
                      <a:cubicBezTo>
                        <a:pt x="2866" y="0"/>
                        <a:pt x="1266" y="1484"/>
                        <a:pt x="801" y="3112"/>
                      </a:cubicBezTo>
                      <a:cubicBezTo>
                        <a:pt x="321" y="4727"/>
                        <a:pt x="1" y="5469"/>
                        <a:pt x="1" y="5469"/>
                      </a:cubicBezTo>
                      <a:lnTo>
                        <a:pt x="1034" y="6850"/>
                      </a:lnTo>
                      <a:lnTo>
                        <a:pt x="452" y="5381"/>
                      </a:lnTo>
                      <a:cubicBezTo>
                        <a:pt x="452" y="5381"/>
                        <a:pt x="1775" y="1745"/>
                        <a:pt x="2197" y="1178"/>
                      </a:cubicBezTo>
                      <a:cubicBezTo>
                        <a:pt x="2619" y="611"/>
                        <a:pt x="2866" y="0"/>
                        <a:pt x="2866" y="0"/>
                      </a:cubicBezTo>
                      <a:close/>
                    </a:path>
                  </a:pathLst>
                </a:custGeom>
                <a:solidFill>
                  <a:srgbClr val="715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9766100" y="3161350"/>
                  <a:ext cx="15300" cy="109825"/>
                </a:xfrm>
                <a:custGeom>
                  <a:rect b="b" l="l" r="r" t="t"/>
                  <a:pathLst>
                    <a:path extrusionOk="0" h="4393" w="612">
                      <a:moveTo>
                        <a:pt x="0" y="0"/>
                      </a:moveTo>
                      <a:lnTo>
                        <a:pt x="0" y="4392"/>
                      </a:lnTo>
                      <a:lnTo>
                        <a:pt x="611" y="4392"/>
                      </a:lnTo>
                      <a:lnTo>
                        <a:pt x="6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9764650" y="3017725"/>
                  <a:ext cx="15650" cy="109825"/>
                </a:xfrm>
                <a:custGeom>
                  <a:rect b="b" l="l" r="r" t="t"/>
                  <a:pathLst>
                    <a:path extrusionOk="0" h="4393" w="626">
                      <a:moveTo>
                        <a:pt x="0" y="0"/>
                      </a:moveTo>
                      <a:lnTo>
                        <a:pt x="0" y="4392"/>
                      </a:lnTo>
                      <a:lnTo>
                        <a:pt x="625" y="4392"/>
                      </a:lnTo>
                      <a:lnTo>
                        <a:pt x="6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9134150" y="2947175"/>
                  <a:ext cx="15675" cy="110200"/>
                </a:xfrm>
                <a:custGeom>
                  <a:rect b="b" l="l" r="r" t="t"/>
                  <a:pathLst>
                    <a:path extrusionOk="0" h="4408" w="627">
                      <a:moveTo>
                        <a:pt x="1" y="1"/>
                      </a:moveTo>
                      <a:lnTo>
                        <a:pt x="1" y="4407"/>
                      </a:lnTo>
                      <a:lnTo>
                        <a:pt x="626" y="4407"/>
                      </a:lnTo>
                      <a:lnTo>
                        <a:pt x="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8995625" y="3249275"/>
                  <a:ext cx="74200" cy="119500"/>
                </a:xfrm>
                <a:custGeom>
                  <a:rect b="b" l="l" r="r" t="t"/>
                  <a:pathLst>
                    <a:path extrusionOk="0" h="4780" w="2968">
                      <a:moveTo>
                        <a:pt x="1848" y="1"/>
                      </a:moveTo>
                      <a:cubicBezTo>
                        <a:pt x="1838" y="1"/>
                        <a:pt x="1828" y="1"/>
                        <a:pt x="1819" y="3"/>
                      </a:cubicBezTo>
                      <a:lnTo>
                        <a:pt x="190" y="264"/>
                      </a:lnTo>
                      <a:cubicBezTo>
                        <a:pt x="73" y="279"/>
                        <a:pt x="1" y="410"/>
                        <a:pt x="15" y="541"/>
                      </a:cubicBezTo>
                      <a:lnTo>
                        <a:pt x="946" y="4628"/>
                      </a:lnTo>
                      <a:cubicBezTo>
                        <a:pt x="958" y="4714"/>
                        <a:pt x="1065" y="4780"/>
                        <a:pt x="1168" y="4780"/>
                      </a:cubicBezTo>
                      <a:cubicBezTo>
                        <a:pt x="1186" y="4780"/>
                        <a:pt x="1205" y="4778"/>
                        <a:pt x="1222" y="4773"/>
                      </a:cubicBezTo>
                      <a:lnTo>
                        <a:pt x="2822" y="4206"/>
                      </a:lnTo>
                      <a:cubicBezTo>
                        <a:pt x="2909" y="4191"/>
                        <a:pt x="2968" y="4075"/>
                        <a:pt x="2953" y="3973"/>
                      </a:cubicBezTo>
                      <a:lnTo>
                        <a:pt x="2051" y="177"/>
                      </a:lnTo>
                      <a:cubicBezTo>
                        <a:pt x="2038" y="71"/>
                        <a:pt x="1952" y="1"/>
                        <a:pt x="1848" y="1"/>
                      </a:cubicBez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9003625" y="3256250"/>
                  <a:ext cx="58575" cy="92375"/>
                </a:xfrm>
                <a:custGeom>
                  <a:rect b="b" l="l" r="r" t="t"/>
                  <a:pathLst>
                    <a:path extrusionOk="0" h="3695" w="2343">
                      <a:moveTo>
                        <a:pt x="1557" y="0"/>
                      </a:moveTo>
                      <a:lnTo>
                        <a:pt x="0" y="335"/>
                      </a:lnTo>
                      <a:lnTo>
                        <a:pt x="771" y="3694"/>
                      </a:lnTo>
                      <a:lnTo>
                        <a:pt x="2342" y="3171"/>
                      </a:lnTo>
                      <a:lnTo>
                        <a:pt x="15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9042525" y="3347150"/>
                  <a:ext cx="7300" cy="7275"/>
                </a:xfrm>
                <a:custGeom>
                  <a:rect b="b" l="l" r="r" t="t"/>
                  <a:pathLst>
                    <a:path extrusionOk="0" h="291" w="292">
                      <a:moveTo>
                        <a:pt x="146" y="0"/>
                      </a:moveTo>
                      <a:cubicBezTo>
                        <a:pt x="73" y="0"/>
                        <a:pt x="1" y="58"/>
                        <a:pt x="1" y="145"/>
                      </a:cubicBezTo>
                      <a:cubicBezTo>
                        <a:pt x="1" y="218"/>
                        <a:pt x="73" y="291"/>
                        <a:pt x="146" y="291"/>
                      </a:cubicBezTo>
                      <a:cubicBezTo>
                        <a:pt x="219" y="291"/>
                        <a:pt x="292" y="233"/>
                        <a:pt x="292" y="145"/>
                      </a:cubicBezTo>
                      <a:cubicBezTo>
                        <a:pt x="292" y="58"/>
                        <a:pt x="219" y="0"/>
                        <a:pt x="146" y="0"/>
                      </a:cubicBezTo>
                      <a:close/>
                    </a:path>
                  </a:pathLst>
                </a:custGeom>
                <a:solidFill>
                  <a:srgbClr val="0EB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9147250" y="3151150"/>
                  <a:ext cx="11300" cy="14225"/>
                </a:xfrm>
                <a:custGeom>
                  <a:rect b="b" l="l" r="r" t="t"/>
                  <a:pathLst>
                    <a:path extrusionOk="0" h="569" w="452">
                      <a:moveTo>
                        <a:pt x="451" y="1"/>
                      </a:moveTo>
                      <a:lnTo>
                        <a:pt x="0" y="248"/>
                      </a:lnTo>
                      <a:lnTo>
                        <a:pt x="408" y="568"/>
                      </a:lnTo>
                      <a:lnTo>
                        <a:pt x="233" y="292"/>
                      </a:lnTo>
                      <a:lnTo>
                        <a:pt x="451" y="1"/>
                      </a:lnTo>
                      <a:close/>
                    </a:path>
                  </a:pathLst>
                </a:custGeom>
                <a:solidFill>
                  <a:srgbClr val="007B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9395047" y="3729652"/>
                  <a:ext cx="137827" cy="120947"/>
                </a:xfrm>
                <a:custGeom>
                  <a:rect b="b" l="l" r="r" t="t"/>
                  <a:pathLst>
                    <a:path extrusionOk="0" h="5897" w="6720">
                      <a:moveTo>
                        <a:pt x="3367" y="1"/>
                      </a:moveTo>
                      <a:cubicBezTo>
                        <a:pt x="2278" y="1"/>
                        <a:pt x="1236" y="602"/>
                        <a:pt x="727" y="1640"/>
                      </a:cubicBezTo>
                      <a:cubicBezTo>
                        <a:pt x="0" y="3109"/>
                        <a:pt x="596" y="4869"/>
                        <a:pt x="2065" y="5596"/>
                      </a:cubicBezTo>
                      <a:cubicBezTo>
                        <a:pt x="2481" y="5799"/>
                        <a:pt x="2923" y="5896"/>
                        <a:pt x="3359" y="5896"/>
                      </a:cubicBezTo>
                      <a:cubicBezTo>
                        <a:pt x="4447" y="5896"/>
                        <a:pt x="5498" y="5292"/>
                        <a:pt x="6007" y="4243"/>
                      </a:cubicBezTo>
                      <a:cubicBezTo>
                        <a:pt x="6719" y="2789"/>
                        <a:pt x="6123" y="1029"/>
                        <a:pt x="4669" y="302"/>
                      </a:cubicBezTo>
                      <a:cubicBezTo>
                        <a:pt x="4248" y="98"/>
                        <a:pt x="3804" y="1"/>
                        <a:pt x="33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2" name="Google Shape;842;p21"/>
              <p:cNvCxnSpPr/>
              <p:nvPr/>
            </p:nvCxnSpPr>
            <p:spPr>
              <a:xfrm flipH="1" rot="10800000">
                <a:off x="4462725" y="2562625"/>
                <a:ext cx="82200" cy="40200"/>
              </a:xfrm>
              <a:prstGeom prst="straightConnector1">
                <a:avLst/>
              </a:prstGeom>
              <a:noFill/>
              <a:ln cap="flat" cmpd="sng" w="9525">
                <a:solidFill>
                  <a:schemeClr val="lt1"/>
                </a:solidFill>
                <a:prstDash val="solid"/>
                <a:round/>
                <a:headEnd len="med" w="med" type="none"/>
                <a:tailEnd len="med" w="med" type="none"/>
              </a:ln>
            </p:spPr>
          </p:cxnSp>
        </p:grpSp>
        <p:sp>
          <p:nvSpPr>
            <p:cNvPr id="843" name="Google Shape;843;p21"/>
            <p:cNvSpPr/>
            <p:nvPr/>
          </p:nvSpPr>
          <p:spPr>
            <a:xfrm>
              <a:off x="4355525" y="1669125"/>
              <a:ext cx="537300" cy="35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21"/>
          <p:cNvSpPr txBox="1"/>
          <p:nvPr/>
        </p:nvSpPr>
        <p:spPr>
          <a:xfrm>
            <a:off x="737788" y="1091025"/>
            <a:ext cx="2616300" cy="2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Social Media Calendar</a:t>
            </a:r>
            <a:endParaRPr b="1" sz="1800">
              <a:solidFill>
                <a:schemeClr val="accent1"/>
              </a:solidFill>
              <a:latin typeface="Fira Sans Extra Condensed"/>
              <a:ea typeface="Fira Sans Extra Condensed"/>
              <a:cs typeface="Fira Sans Extra Condensed"/>
              <a:sym typeface="Fira Sans Extra Condensed"/>
            </a:endParaRPr>
          </a:p>
        </p:txBody>
      </p:sp>
      <p:sp>
        <p:nvSpPr>
          <p:cNvPr id="845" name="Google Shape;845;p21"/>
          <p:cNvSpPr txBox="1"/>
          <p:nvPr/>
        </p:nvSpPr>
        <p:spPr>
          <a:xfrm>
            <a:off x="6228275" y="1495500"/>
            <a:ext cx="2616300" cy="347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Canva-based, reusable designs for efficiency</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Formats include FAQs, client spotlights, and student features</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Simple to customize, no design experience needed</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846" name="Google Shape;846;p21"/>
          <p:cNvSpPr txBox="1"/>
          <p:nvPr/>
        </p:nvSpPr>
        <p:spPr>
          <a:xfrm>
            <a:off x="381600" y="1495500"/>
            <a:ext cx="2616300" cy="3474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Two month content calendar.</a:t>
            </a:r>
            <a:endParaRPr sz="12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Posting schedule aligned with peak </a:t>
            </a:r>
            <a:r>
              <a:rPr lang="en" sz="1200">
                <a:solidFill>
                  <a:schemeClr val="dk1"/>
                </a:solidFill>
                <a:latin typeface="Roboto"/>
                <a:ea typeface="Roboto"/>
                <a:cs typeface="Roboto"/>
                <a:sym typeface="Roboto"/>
              </a:rPr>
              <a:t>engagement</a:t>
            </a:r>
            <a:r>
              <a:rPr lang="en" sz="1200">
                <a:solidFill>
                  <a:schemeClr val="dk1"/>
                </a:solidFill>
                <a:latin typeface="Roboto"/>
                <a:ea typeface="Roboto"/>
                <a:cs typeface="Roboto"/>
                <a:sym typeface="Roboto"/>
              </a:rPr>
              <a:t> times.</a:t>
            </a:r>
            <a:endParaRPr sz="12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Designed for long-term brand awareness.</a:t>
            </a:r>
            <a:endParaRPr sz="1200">
              <a:solidFill>
                <a:schemeClr val="dk1"/>
              </a:solidFill>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lnSpc>
                <a:spcPct val="100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Ensures consistency and predictability in digital presence.</a:t>
            </a:r>
            <a:endParaRPr sz="1200">
              <a:solidFill>
                <a:schemeClr val="dk1"/>
              </a:solidFill>
              <a:latin typeface="Roboto"/>
              <a:ea typeface="Roboto"/>
              <a:cs typeface="Roboto"/>
              <a:sym typeface="Roboto"/>
            </a:endParaRPr>
          </a:p>
          <a:p>
            <a:pPr indent="0" lvl="0" marL="457200" rtl="0" algn="l">
              <a:lnSpc>
                <a:spcPct val="100000"/>
              </a:lnSpc>
              <a:spcBef>
                <a:spcPts val="1200"/>
              </a:spcBef>
              <a:spcAft>
                <a:spcPts val="0"/>
              </a:spcAft>
              <a:buNone/>
            </a:pPr>
            <a:r>
              <a:t/>
            </a:r>
            <a:endParaRPr sz="1200">
              <a:solidFill>
                <a:schemeClr val="dk1"/>
              </a:solidFill>
              <a:latin typeface="Roboto"/>
              <a:ea typeface="Roboto"/>
              <a:cs typeface="Roboto"/>
              <a:sym typeface="Roboto"/>
            </a:endParaRPr>
          </a:p>
          <a:p>
            <a:pPr indent="-304800" lvl="0" marL="457200" rtl="0" algn="l">
              <a:lnSpc>
                <a:spcPct val="100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Designed for long-term brand awareness.</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2"/>
          <p:cNvSpPr txBox="1"/>
          <p:nvPr>
            <p:ph type="title"/>
          </p:nvPr>
        </p:nvSpPr>
        <p:spPr>
          <a:xfrm>
            <a:off x="448975" y="410350"/>
            <a:ext cx="8237700" cy="2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Primary </a:t>
            </a:r>
            <a:r>
              <a:rPr lang="en"/>
              <a:t>Deliverables</a:t>
            </a:r>
            <a:endParaRPr/>
          </a:p>
        </p:txBody>
      </p:sp>
      <p:pic>
        <p:nvPicPr>
          <p:cNvPr id="852" name="Google Shape;852;p22" title="Screenshot 2025-05-05 at 3.50.48 PM.png"/>
          <p:cNvPicPr preferRelativeResize="0"/>
          <p:nvPr/>
        </p:nvPicPr>
        <p:blipFill>
          <a:blip r:embed="rId3">
            <a:alphaModFix/>
          </a:blip>
          <a:stretch>
            <a:fillRect/>
          </a:stretch>
        </p:blipFill>
        <p:spPr>
          <a:xfrm>
            <a:off x="81525" y="1647050"/>
            <a:ext cx="4248400" cy="2529933"/>
          </a:xfrm>
          <a:prstGeom prst="rect">
            <a:avLst/>
          </a:prstGeom>
          <a:noFill/>
          <a:ln>
            <a:noFill/>
          </a:ln>
        </p:spPr>
      </p:pic>
      <p:pic>
        <p:nvPicPr>
          <p:cNvPr id="853" name="Google Shape;853;p22" title="Screenshot 2025-05-05 at 3.51.23 PM.png"/>
          <p:cNvPicPr preferRelativeResize="0"/>
          <p:nvPr/>
        </p:nvPicPr>
        <p:blipFill>
          <a:blip r:embed="rId4">
            <a:alphaModFix/>
          </a:blip>
          <a:stretch>
            <a:fillRect/>
          </a:stretch>
        </p:blipFill>
        <p:spPr>
          <a:xfrm>
            <a:off x="6806925" y="1647057"/>
            <a:ext cx="2260876" cy="2827756"/>
          </a:xfrm>
          <a:prstGeom prst="rect">
            <a:avLst/>
          </a:prstGeom>
          <a:noFill/>
          <a:ln>
            <a:noFill/>
          </a:ln>
        </p:spPr>
      </p:pic>
      <p:sp>
        <p:nvSpPr>
          <p:cNvPr id="854" name="Google Shape;854;p22"/>
          <p:cNvSpPr txBox="1"/>
          <p:nvPr/>
        </p:nvSpPr>
        <p:spPr>
          <a:xfrm>
            <a:off x="81513" y="1258900"/>
            <a:ext cx="2616300" cy="2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Fira Sans Extra Condensed"/>
                <a:ea typeface="Fira Sans Extra Condensed"/>
                <a:cs typeface="Fira Sans Extra Condensed"/>
                <a:sym typeface="Fira Sans Extra Condensed"/>
              </a:rPr>
              <a:t>Social Media Calendar</a:t>
            </a:r>
            <a:endParaRPr b="1" sz="1800">
              <a:solidFill>
                <a:schemeClr val="dk2"/>
              </a:solidFill>
              <a:latin typeface="Fira Sans Extra Condensed"/>
              <a:ea typeface="Fira Sans Extra Condensed"/>
              <a:cs typeface="Fira Sans Extra Condensed"/>
              <a:sym typeface="Fira Sans Extra Condensed"/>
            </a:endParaRPr>
          </a:p>
        </p:txBody>
      </p:sp>
      <p:sp>
        <p:nvSpPr>
          <p:cNvPr id="855" name="Google Shape;855;p22"/>
          <p:cNvSpPr txBox="1"/>
          <p:nvPr/>
        </p:nvSpPr>
        <p:spPr>
          <a:xfrm>
            <a:off x="4260263" y="1258900"/>
            <a:ext cx="2616300" cy="2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Fira Sans Extra Condensed"/>
                <a:ea typeface="Fira Sans Extra Condensed"/>
                <a:cs typeface="Fira Sans Extra Condensed"/>
                <a:sym typeface="Fira Sans Extra Condensed"/>
              </a:rPr>
              <a:t>Client Post</a:t>
            </a:r>
            <a:endParaRPr b="1" sz="1800">
              <a:solidFill>
                <a:schemeClr val="dk2"/>
              </a:solidFill>
              <a:latin typeface="Fira Sans Extra Condensed"/>
              <a:ea typeface="Fira Sans Extra Condensed"/>
              <a:cs typeface="Fira Sans Extra Condensed"/>
              <a:sym typeface="Fira Sans Extra Condensed"/>
            </a:endParaRPr>
          </a:p>
        </p:txBody>
      </p:sp>
      <p:sp>
        <p:nvSpPr>
          <p:cNvPr id="856" name="Google Shape;856;p22"/>
          <p:cNvSpPr txBox="1"/>
          <p:nvPr/>
        </p:nvSpPr>
        <p:spPr>
          <a:xfrm>
            <a:off x="6629200" y="1258900"/>
            <a:ext cx="2616300" cy="2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Fira Sans Extra Condensed"/>
                <a:ea typeface="Fira Sans Extra Condensed"/>
                <a:cs typeface="Fira Sans Extra Condensed"/>
                <a:sym typeface="Fira Sans Extra Condensed"/>
              </a:rPr>
              <a:t>Student Post</a:t>
            </a:r>
            <a:endParaRPr b="1" sz="1800">
              <a:solidFill>
                <a:schemeClr val="dk2"/>
              </a:solidFill>
              <a:latin typeface="Fira Sans Extra Condensed"/>
              <a:ea typeface="Fira Sans Extra Condensed"/>
              <a:cs typeface="Fira Sans Extra Condensed"/>
              <a:sym typeface="Fira Sans Extra Condensed"/>
            </a:endParaRPr>
          </a:p>
        </p:txBody>
      </p:sp>
      <p:pic>
        <p:nvPicPr>
          <p:cNvPr id="857" name="Google Shape;857;p22" title="Screenshot 2025-05-06 at 8.01.32 PM.png"/>
          <p:cNvPicPr preferRelativeResize="0"/>
          <p:nvPr/>
        </p:nvPicPr>
        <p:blipFill>
          <a:blip r:embed="rId5">
            <a:alphaModFix/>
          </a:blip>
          <a:stretch>
            <a:fillRect/>
          </a:stretch>
        </p:blipFill>
        <p:spPr>
          <a:xfrm>
            <a:off x="4437988" y="1647038"/>
            <a:ext cx="2260874" cy="2804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pSp>
        <p:nvGrpSpPr>
          <p:cNvPr id="862" name="Google Shape;862;p23"/>
          <p:cNvGrpSpPr/>
          <p:nvPr/>
        </p:nvGrpSpPr>
        <p:grpSpPr>
          <a:xfrm>
            <a:off x="428404" y="905400"/>
            <a:ext cx="3052852" cy="931800"/>
            <a:chOff x="428404" y="905400"/>
            <a:chExt cx="3052852" cy="931800"/>
          </a:xfrm>
        </p:grpSpPr>
        <p:grpSp>
          <p:nvGrpSpPr>
            <p:cNvPr id="863" name="Google Shape;863;p23"/>
            <p:cNvGrpSpPr/>
            <p:nvPr/>
          </p:nvGrpSpPr>
          <p:grpSpPr>
            <a:xfrm>
              <a:off x="428404" y="956175"/>
              <a:ext cx="2585503" cy="830240"/>
              <a:chOff x="456275" y="1418035"/>
              <a:chExt cx="2586020" cy="830240"/>
            </a:xfrm>
          </p:grpSpPr>
          <p:sp>
            <p:nvSpPr>
              <p:cNvPr id="864" name="Google Shape;864;p23"/>
              <p:cNvSpPr txBox="1"/>
              <p:nvPr/>
            </p:nvSpPr>
            <p:spPr>
              <a:xfrm>
                <a:off x="456295" y="1418035"/>
                <a:ext cx="25860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2"/>
                    </a:solidFill>
                    <a:latin typeface="Fira Sans Extra Condensed"/>
                    <a:ea typeface="Fira Sans Extra Condensed"/>
                    <a:cs typeface="Fira Sans Extra Condensed"/>
                    <a:sym typeface="Fira Sans Extra Condensed"/>
                  </a:rPr>
                  <a:t>Reusable</a:t>
                </a:r>
                <a:r>
                  <a:rPr b="1" lang="en" sz="2000">
                    <a:solidFill>
                      <a:schemeClr val="dk2"/>
                    </a:solidFill>
                    <a:latin typeface="Fira Sans Extra Condensed"/>
                    <a:ea typeface="Fira Sans Extra Condensed"/>
                    <a:cs typeface="Fira Sans Extra Condensed"/>
                    <a:sym typeface="Fira Sans Extra Condensed"/>
                  </a:rPr>
                  <a:t> Templates</a:t>
                </a:r>
                <a:endParaRPr b="1" sz="2000">
                  <a:solidFill>
                    <a:schemeClr val="dk2"/>
                  </a:solidFill>
                  <a:latin typeface="Fira Sans Extra Condensed"/>
                  <a:ea typeface="Fira Sans Extra Condensed"/>
                  <a:cs typeface="Fira Sans Extra Condensed"/>
                  <a:sym typeface="Fira Sans Extra Condensed"/>
                </a:endParaRPr>
              </a:p>
            </p:txBody>
          </p:sp>
          <p:sp>
            <p:nvSpPr>
              <p:cNvPr id="865" name="Google Shape;865;p23"/>
              <p:cNvSpPr txBox="1"/>
              <p:nvPr/>
            </p:nvSpPr>
            <p:spPr>
              <a:xfrm>
                <a:off x="456275" y="1696876"/>
                <a:ext cx="1940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Helps maintain consistent visuals and messaging across posts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grpSp>
        <p:sp>
          <p:nvSpPr>
            <p:cNvPr id="866" name="Google Shape;866;p23"/>
            <p:cNvSpPr/>
            <p:nvPr/>
          </p:nvSpPr>
          <p:spPr>
            <a:xfrm>
              <a:off x="2549456" y="905400"/>
              <a:ext cx="931800" cy="93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500">
                <a:solidFill>
                  <a:schemeClr val="lt1"/>
                </a:solidFill>
                <a:latin typeface="Fira Sans Extra Condensed"/>
                <a:ea typeface="Fira Sans Extra Condensed"/>
                <a:cs typeface="Fira Sans Extra Condensed"/>
                <a:sym typeface="Fira Sans Extra Condensed"/>
              </a:endParaRPr>
            </a:p>
          </p:txBody>
        </p:sp>
      </p:grpSp>
      <p:grpSp>
        <p:nvGrpSpPr>
          <p:cNvPr id="867" name="Google Shape;867;p23"/>
          <p:cNvGrpSpPr/>
          <p:nvPr/>
        </p:nvGrpSpPr>
        <p:grpSpPr>
          <a:xfrm>
            <a:off x="5738944" y="905400"/>
            <a:ext cx="2977124" cy="931800"/>
            <a:chOff x="5738944" y="905400"/>
            <a:chExt cx="2977124" cy="931800"/>
          </a:xfrm>
        </p:grpSpPr>
        <p:grpSp>
          <p:nvGrpSpPr>
            <p:cNvPr id="868" name="Google Shape;868;p23"/>
            <p:cNvGrpSpPr/>
            <p:nvPr/>
          </p:nvGrpSpPr>
          <p:grpSpPr>
            <a:xfrm>
              <a:off x="6775345" y="956179"/>
              <a:ext cx="1940723" cy="830242"/>
              <a:chOff x="6746075" y="1418033"/>
              <a:chExt cx="1940723" cy="830242"/>
            </a:xfrm>
          </p:grpSpPr>
          <p:sp>
            <p:nvSpPr>
              <p:cNvPr id="869" name="Google Shape;869;p23"/>
              <p:cNvSpPr txBox="1"/>
              <p:nvPr/>
            </p:nvSpPr>
            <p:spPr>
              <a:xfrm>
                <a:off x="6746098" y="1418033"/>
                <a:ext cx="19407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accent3"/>
                    </a:solidFill>
                    <a:latin typeface="Fira Sans Extra Condensed"/>
                    <a:ea typeface="Fira Sans Extra Condensed"/>
                    <a:cs typeface="Fira Sans Extra Condensed"/>
                    <a:sym typeface="Fira Sans Extra Condensed"/>
                  </a:rPr>
                  <a:t>Saves Time</a:t>
                </a:r>
                <a:endParaRPr b="1" sz="2000">
                  <a:solidFill>
                    <a:schemeClr val="accent3"/>
                  </a:solidFill>
                  <a:latin typeface="Fira Sans Extra Condensed"/>
                  <a:ea typeface="Fira Sans Extra Condensed"/>
                  <a:cs typeface="Fira Sans Extra Condensed"/>
                  <a:sym typeface="Fira Sans Extra Condensed"/>
                </a:endParaRPr>
              </a:p>
            </p:txBody>
          </p:sp>
          <p:sp>
            <p:nvSpPr>
              <p:cNvPr id="870" name="Google Shape;870;p23"/>
              <p:cNvSpPr txBox="1"/>
              <p:nvPr/>
            </p:nvSpPr>
            <p:spPr>
              <a:xfrm>
                <a:off x="6746075" y="1696876"/>
                <a:ext cx="19407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No need to start from scratch, just plug in new content</a:t>
                </a:r>
                <a:endParaRPr sz="1200">
                  <a:solidFill>
                    <a:schemeClr val="dk1"/>
                  </a:solidFill>
                  <a:latin typeface="Roboto"/>
                  <a:ea typeface="Roboto"/>
                  <a:cs typeface="Roboto"/>
                  <a:sym typeface="Roboto"/>
                </a:endParaRPr>
              </a:p>
              <a:p>
                <a:pPr indent="0" lvl="0" marL="0" rtl="0" algn="r">
                  <a:spcBef>
                    <a:spcPts val="0"/>
                  </a:spcBef>
                  <a:spcAft>
                    <a:spcPts val="0"/>
                  </a:spcAft>
                  <a:buNone/>
                </a:pPr>
                <a:r>
                  <a:t/>
                </a:r>
                <a:endParaRPr sz="1200">
                  <a:solidFill>
                    <a:schemeClr val="dk1"/>
                  </a:solidFill>
                  <a:latin typeface="Roboto"/>
                  <a:ea typeface="Roboto"/>
                  <a:cs typeface="Roboto"/>
                  <a:sym typeface="Roboto"/>
                </a:endParaRPr>
              </a:p>
            </p:txBody>
          </p:sp>
        </p:grpSp>
        <p:sp>
          <p:nvSpPr>
            <p:cNvPr id="871" name="Google Shape;871;p23"/>
            <p:cNvSpPr/>
            <p:nvPr/>
          </p:nvSpPr>
          <p:spPr>
            <a:xfrm>
              <a:off x="5738944" y="905400"/>
              <a:ext cx="931800" cy="931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72" name="Google Shape;872;p23"/>
          <p:cNvGrpSpPr/>
          <p:nvPr/>
        </p:nvGrpSpPr>
        <p:grpSpPr>
          <a:xfrm>
            <a:off x="427942" y="3759438"/>
            <a:ext cx="3053314" cy="931800"/>
            <a:chOff x="427942" y="3759438"/>
            <a:chExt cx="3053314" cy="931800"/>
          </a:xfrm>
        </p:grpSpPr>
        <p:grpSp>
          <p:nvGrpSpPr>
            <p:cNvPr id="873" name="Google Shape;873;p23"/>
            <p:cNvGrpSpPr/>
            <p:nvPr/>
          </p:nvGrpSpPr>
          <p:grpSpPr>
            <a:xfrm>
              <a:off x="427942" y="3810822"/>
              <a:ext cx="1940335" cy="829022"/>
              <a:chOff x="456275" y="3633628"/>
              <a:chExt cx="1940723" cy="829022"/>
            </a:xfrm>
          </p:grpSpPr>
          <p:sp>
            <p:nvSpPr>
              <p:cNvPr id="874" name="Google Shape;874;p23"/>
              <p:cNvSpPr txBox="1"/>
              <p:nvPr/>
            </p:nvSpPr>
            <p:spPr>
              <a:xfrm>
                <a:off x="456298" y="3633628"/>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Flexible System</a:t>
                </a:r>
                <a:endParaRPr b="1" sz="2000">
                  <a:solidFill>
                    <a:schemeClr val="accent1"/>
                  </a:solidFill>
                  <a:latin typeface="Fira Sans Extra Condensed"/>
                  <a:ea typeface="Fira Sans Extra Condensed"/>
                  <a:cs typeface="Fira Sans Extra Condensed"/>
                  <a:sym typeface="Fira Sans Extra Condensed"/>
                </a:endParaRPr>
              </a:p>
            </p:txBody>
          </p:sp>
          <p:sp>
            <p:nvSpPr>
              <p:cNvPr id="875" name="Google Shape;875;p23"/>
              <p:cNvSpPr txBox="1"/>
              <p:nvPr/>
            </p:nvSpPr>
            <p:spPr>
              <a:xfrm>
                <a:off x="456275" y="3911250"/>
                <a:ext cx="1940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Easy for Justin or future student teams to update and manage</a:t>
                </a:r>
                <a:endParaRPr sz="1200">
                  <a:solidFill>
                    <a:schemeClr val="dk1"/>
                  </a:solidFill>
                  <a:latin typeface="Roboto"/>
                  <a:ea typeface="Roboto"/>
                  <a:cs typeface="Roboto"/>
                  <a:sym typeface="Roboto"/>
                </a:endParaRPr>
              </a:p>
            </p:txBody>
          </p:sp>
        </p:grpSp>
        <p:sp>
          <p:nvSpPr>
            <p:cNvPr id="876" name="Google Shape;876;p23"/>
            <p:cNvSpPr/>
            <p:nvPr/>
          </p:nvSpPr>
          <p:spPr>
            <a:xfrm>
              <a:off x="2549456" y="3759438"/>
              <a:ext cx="931800" cy="931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77" name="Google Shape;877;p23"/>
          <p:cNvGrpSpPr/>
          <p:nvPr/>
        </p:nvGrpSpPr>
        <p:grpSpPr>
          <a:xfrm>
            <a:off x="5738944" y="3759438"/>
            <a:ext cx="2976662" cy="931800"/>
            <a:chOff x="5738944" y="3759438"/>
            <a:chExt cx="2976662" cy="931800"/>
          </a:xfrm>
        </p:grpSpPr>
        <p:grpSp>
          <p:nvGrpSpPr>
            <p:cNvPr id="878" name="Google Shape;878;p23"/>
            <p:cNvGrpSpPr/>
            <p:nvPr/>
          </p:nvGrpSpPr>
          <p:grpSpPr>
            <a:xfrm>
              <a:off x="6661457" y="3810826"/>
              <a:ext cx="2054148" cy="829024"/>
              <a:chOff x="6632650" y="3633628"/>
              <a:chExt cx="2054148" cy="829024"/>
            </a:xfrm>
          </p:grpSpPr>
          <p:sp>
            <p:nvSpPr>
              <p:cNvPr id="879" name="Google Shape;879;p23"/>
              <p:cNvSpPr txBox="1"/>
              <p:nvPr/>
            </p:nvSpPr>
            <p:spPr>
              <a:xfrm>
                <a:off x="6746098" y="3633628"/>
                <a:ext cx="19407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000">
                    <a:solidFill>
                      <a:schemeClr val="accent5"/>
                    </a:solidFill>
                    <a:latin typeface="Fira Sans Extra Condensed"/>
                    <a:ea typeface="Fira Sans Extra Condensed"/>
                    <a:cs typeface="Fira Sans Extra Condensed"/>
                    <a:sym typeface="Fira Sans Extra Condensed"/>
                  </a:rPr>
                  <a:t>Supports Growth</a:t>
                </a:r>
                <a:endParaRPr b="1" sz="2000">
                  <a:solidFill>
                    <a:schemeClr val="accent5"/>
                  </a:solidFill>
                  <a:latin typeface="Fira Sans Extra Condensed"/>
                  <a:ea typeface="Fira Sans Extra Condensed"/>
                  <a:cs typeface="Fira Sans Extra Condensed"/>
                  <a:sym typeface="Fira Sans Extra Condensed"/>
                </a:endParaRPr>
              </a:p>
            </p:txBody>
          </p:sp>
          <p:sp>
            <p:nvSpPr>
              <p:cNvPr id="880" name="Google Shape;880;p23"/>
              <p:cNvSpPr txBox="1"/>
              <p:nvPr/>
            </p:nvSpPr>
            <p:spPr>
              <a:xfrm>
                <a:off x="6632650" y="3911251"/>
                <a:ext cx="20541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Strategy is </a:t>
                </a:r>
                <a:r>
                  <a:rPr lang="en" sz="1200">
                    <a:solidFill>
                      <a:schemeClr val="dk1"/>
                    </a:solidFill>
                    <a:latin typeface="Roboto"/>
                    <a:ea typeface="Roboto"/>
                    <a:cs typeface="Roboto"/>
                    <a:sym typeface="Roboto"/>
                  </a:rPr>
                  <a:t>adaptable</a:t>
                </a:r>
                <a:r>
                  <a:rPr lang="en" sz="1200">
                    <a:solidFill>
                      <a:schemeClr val="dk1"/>
                    </a:solidFill>
                    <a:latin typeface="Roboto"/>
                    <a:ea typeface="Roboto"/>
                    <a:cs typeface="Roboto"/>
                    <a:sym typeface="Roboto"/>
                  </a:rPr>
                  <a:t> and designed to evolve with the program</a:t>
                </a:r>
                <a:endParaRPr sz="1200">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grpSp>
        <p:sp>
          <p:nvSpPr>
            <p:cNvPr id="881" name="Google Shape;881;p23"/>
            <p:cNvSpPr/>
            <p:nvPr/>
          </p:nvSpPr>
          <p:spPr>
            <a:xfrm>
              <a:off x="5738944" y="3759438"/>
              <a:ext cx="931800" cy="93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82" name="Google Shape;882;p23"/>
          <p:cNvGrpSpPr/>
          <p:nvPr/>
        </p:nvGrpSpPr>
        <p:grpSpPr>
          <a:xfrm>
            <a:off x="428404" y="2332419"/>
            <a:ext cx="3052852" cy="931800"/>
            <a:chOff x="428404" y="2332419"/>
            <a:chExt cx="3052852" cy="931800"/>
          </a:xfrm>
        </p:grpSpPr>
        <p:grpSp>
          <p:nvGrpSpPr>
            <p:cNvPr id="883" name="Google Shape;883;p23"/>
            <p:cNvGrpSpPr/>
            <p:nvPr/>
          </p:nvGrpSpPr>
          <p:grpSpPr>
            <a:xfrm>
              <a:off x="428404" y="2383192"/>
              <a:ext cx="1940335" cy="830243"/>
              <a:chOff x="456275" y="2525833"/>
              <a:chExt cx="1940723" cy="830243"/>
            </a:xfrm>
          </p:grpSpPr>
          <p:sp>
            <p:nvSpPr>
              <p:cNvPr id="884" name="Google Shape;884;p23"/>
              <p:cNvSpPr txBox="1"/>
              <p:nvPr/>
            </p:nvSpPr>
            <p:spPr>
              <a:xfrm>
                <a:off x="456298" y="2525833"/>
                <a:ext cx="1940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Fira Sans Extra Condensed"/>
                    <a:ea typeface="Fira Sans Extra Condensed"/>
                    <a:cs typeface="Fira Sans Extra Condensed"/>
                    <a:sym typeface="Fira Sans Extra Condensed"/>
                  </a:rPr>
                  <a:t>Content Calendar</a:t>
                </a:r>
                <a:endParaRPr b="1" sz="2000">
                  <a:solidFill>
                    <a:schemeClr val="lt2"/>
                  </a:solidFill>
                  <a:latin typeface="Fira Sans Extra Condensed"/>
                  <a:ea typeface="Fira Sans Extra Condensed"/>
                  <a:cs typeface="Fira Sans Extra Condensed"/>
                  <a:sym typeface="Fira Sans Extra Condensed"/>
                </a:endParaRPr>
              </a:p>
            </p:txBody>
          </p:sp>
          <p:sp>
            <p:nvSpPr>
              <p:cNvPr id="885" name="Google Shape;885;p23"/>
              <p:cNvSpPr txBox="1"/>
              <p:nvPr/>
            </p:nvSpPr>
            <p:spPr>
              <a:xfrm>
                <a:off x="456275" y="2804676"/>
                <a:ext cx="1940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Two-month posting schedule tailored to each platform’s best days and times</a:t>
                </a:r>
                <a:endParaRPr sz="1200">
                  <a:solidFill>
                    <a:schemeClr val="dk1"/>
                  </a:solidFill>
                  <a:latin typeface="Roboto"/>
                  <a:ea typeface="Roboto"/>
                  <a:cs typeface="Roboto"/>
                  <a:sym typeface="Roboto"/>
                </a:endParaRPr>
              </a:p>
            </p:txBody>
          </p:sp>
        </p:grpSp>
        <p:sp>
          <p:nvSpPr>
            <p:cNvPr id="886" name="Google Shape;886;p23"/>
            <p:cNvSpPr/>
            <p:nvPr/>
          </p:nvSpPr>
          <p:spPr>
            <a:xfrm>
              <a:off x="2549456" y="2332419"/>
              <a:ext cx="931800" cy="931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grpSp>
      <p:grpSp>
        <p:nvGrpSpPr>
          <p:cNvPr id="887" name="Google Shape;887;p23"/>
          <p:cNvGrpSpPr/>
          <p:nvPr/>
        </p:nvGrpSpPr>
        <p:grpSpPr>
          <a:xfrm>
            <a:off x="5738944" y="2332419"/>
            <a:ext cx="2977124" cy="931800"/>
            <a:chOff x="5738944" y="2332413"/>
            <a:chExt cx="2977124" cy="931800"/>
          </a:xfrm>
        </p:grpSpPr>
        <p:grpSp>
          <p:nvGrpSpPr>
            <p:cNvPr id="888" name="Google Shape;888;p23"/>
            <p:cNvGrpSpPr/>
            <p:nvPr/>
          </p:nvGrpSpPr>
          <p:grpSpPr>
            <a:xfrm>
              <a:off x="6775345" y="2383191"/>
              <a:ext cx="1940723" cy="830243"/>
              <a:chOff x="6746075" y="2525833"/>
              <a:chExt cx="1940723" cy="830243"/>
            </a:xfrm>
          </p:grpSpPr>
          <p:sp>
            <p:nvSpPr>
              <p:cNvPr id="889" name="Google Shape;889;p23"/>
              <p:cNvSpPr txBox="1"/>
              <p:nvPr/>
            </p:nvSpPr>
            <p:spPr>
              <a:xfrm>
                <a:off x="6746098" y="2525833"/>
                <a:ext cx="19407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000">
                    <a:solidFill>
                      <a:schemeClr val="accent4"/>
                    </a:solidFill>
                    <a:latin typeface="Fira Sans Extra Condensed"/>
                    <a:ea typeface="Fira Sans Extra Condensed"/>
                    <a:cs typeface="Fira Sans Extra Condensed"/>
                    <a:sym typeface="Fira Sans Extra Condensed"/>
                  </a:rPr>
                  <a:t>Builds Visibility</a:t>
                </a:r>
                <a:endParaRPr b="1" sz="2000">
                  <a:solidFill>
                    <a:schemeClr val="accent4"/>
                  </a:solidFill>
                  <a:latin typeface="Fira Sans Extra Condensed"/>
                  <a:ea typeface="Fira Sans Extra Condensed"/>
                  <a:cs typeface="Fira Sans Extra Condensed"/>
                  <a:sym typeface="Fira Sans Extra Condensed"/>
                </a:endParaRPr>
              </a:p>
            </p:txBody>
          </p:sp>
          <p:sp>
            <p:nvSpPr>
              <p:cNvPr id="890" name="Google Shape;890;p23"/>
              <p:cNvSpPr txBox="1"/>
              <p:nvPr/>
            </p:nvSpPr>
            <p:spPr>
              <a:xfrm>
                <a:off x="6746075" y="2804676"/>
                <a:ext cx="19407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Promotes the work iConsultancy does for both students and clients</a:t>
                </a:r>
                <a:endParaRPr sz="1200">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grpSp>
        <p:sp>
          <p:nvSpPr>
            <p:cNvPr id="891" name="Google Shape;891;p23"/>
            <p:cNvSpPr/>
            <p:nvPr/>
          </p:nvSpPr>
          <p:spPr>
            <a:xfrm>
              <a:off x="5738944" y="2332413"/>
              <a:ext cx="931800" cy="931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grpSp>
      <p:sp>
        <p:nvSpPr>
          <p:cNvPr id="892" name="Google Shape;892;p23"/>
          <p:cNvSpPr txBox="1"/>
          <p:nvPr>
            <p:ph type="title"/>
          </p:nvPr>
        </p:nvSpPr>
        <p:spPr>
          <a:xfrm>
            <a:off x="448975" y="410350"/>
            <a:ext cx="8237700" cy="2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a:t>
            </a:r>
            <a:endParaRPr/>
          </a:p>
        </p:txBody>
      </p:sp>
      <p:pic>
        <p:nvPicPr>
          <p:cNvPr descr="Appointment, calendar, event, schedule icon (Provided by Getty Images)" id="893" name="Google Shape;893;p23"/>
          <p:cNvPicPr preferRelativeResize="0"/>
          <p:nvPr/>
        </p:nvPicPr>
        <p:blipFill>
          <a:blip r:embed="rId3">
            <a:alphaModFix/>
          </a:blip>
          <a:stretch>
            <a:fillRect/>
          </a:stretch>
        </p:blipFill>
        <p:spPr>
          <a:xfrm>
            <a:off x="2645625" y="2419576"/>
            <a:ext cx="757500" cy="757500"/>
          </a:xfrm>
          <a:prstGeom prst="ellipse">
            <a:avLst/>
          </a:prstGeom>
          <a:noFill/>
          <a:ln>
            <a:noFill/>
          </a:ln>
        </p:spPr>
      </p:pic>
      <p:pic>
        <p:nvPicPr>
          <p:cNvPr descr="Stack of paper thin line icon. Files vector illustration isolated on white. Pile of documents outline style design, designed for web and app. Eps 10. (Provided by Getty Images)" id="894" name="Google Shape;894;p23"/>
          <p:cNvPicPr preferRelativeResize="0"/>
          <p:nvPr/>
        </p:nvPicPr>
        <p:blipFill>
          <a:blip r:embed="rId4">
            <a:alphaModFix/>
          </a:blip>
          <a:stretch>
            <a:fillRect/>
          </a:stretch>
        </p:blipFill>
        <p:spPr>
          <a:xfrm>
            <a:off x="2660170" y="1007088"/>
            <a:ext cx="728400" cy="728400"/>
          </a:xfrm>
          <a:prstGeom prst="ellipse">
            <a:avLst/>
          </a:prstGeom>
          <a:noFill/>
          <a:ln>
            <a:noFill/>
          </a:ln>
        </p:spPr>
      </p:pic>
      <p:pic>
        <p:nvPicPr>
          <p:cNvPr descr="Bike gear thin line icon, bicycle details concept, Bicycle crank sign on white background, Bicycle gear icon in outline style for mobile concept and web design. Vector graphics. (Provided by Getty Images)" id="895" name="Google Shape;895;p23"/>
          <p:cNvPicPr preferRelativeResize="0"/>
          <p:nvPr/>
        </p:nvPicPr>
        <p:blipFill>
          <a:blip r:embed="rId5">
            <a:alphaModFix/>
          </a:blip>
          <a:stretch>
            <a:fillRect/>
          </a:stretch>
        </p:blipFill>
        <p:spPr>
          <a:xfrm>
            <a:off x="2660175" y="3861150"/>
            <a:ext cx="728400" cy="728400"/>
          </a:xfrm>
          <a:prstGeom prst="ellipse">
            <a:avLst/>
          </a:prstGeom>
          <a:noFill/>
          <a:ln>
            <a:noFill/>
          </a:ln>
        </p:spPr>
      </p:pic>
      <p:pic>
        <p:nvPicPr>
          <p:cNvPr descr="Clock, watch, deadline, time management black icon (Provided by Getty Images)" id="896" name="Google Shape;896;p23"/>
          <p:cNvPicPr preferRelativeResize="0"/>
          <p:nvPr/>
        </p:nvPicPr>
        <p:blipFill>
          <a:blip r:embed="rId6">
            <a:alphaModFix/>
          </a:blip>
          <a:stretch>
            <a:fillRect/>
          </a:stretch>
        </p:blipFill>
        <p:spPr>
          <a:xfrm>
            <a:off x="5822175" y="992562"/>
            <a:ext cx="757500" cy="757500"/>
          </a:xfrm>
          <a:prstGeom prst="ellipse">
            <a:avLst/>
          </a:prstGeom>
          <a:noFill/>
          <a:ln>
            <a:noFill/>
          </a:ln>
        </p:spPr>
      </p:pic>
      <p:pic>
        <p:nvPicPr>
          <p:cNvPr descr="stage round spotlight icon vector outline illustration (Provided by Getty Images)" id="897" name="Google Shape;897;p23"/>
          <p:cNvPicPr preferRelativeResize="0"/>
          <p:nvPr/>
        </p:nvPicPr>
        <p:blipFill>
          <a:blip r:embed="rId7">
            <a:alphaModFix/>
          </a:blip>
          <a:stretch>
            <a:fillRect/>
          </a:stretch>
        </p:blipFill>
        <p:spPr>
          <a:xfrm>
            <a:off x="5831625" y="2419575"/>
            <a:ext cx="757500" cy="757500"/>
          </a:xfrm>
          <a:prstGeom prst="ellipse">
            <a:avLst/>
          </a:prstGeom>
          <a:solidFill>
            <a:schemeClr val="accent4"/>
          </a:solidFill>
          <a:ln>
            <a:noFill/>
          </a:ln>
        </p:spPr>
      </p:pic>
      <p:pic>
        <p:nvPicPr>
          <p:cNvPr descr="Progress icon vector. Isolated contour symbol illustration (Provided by Getty Images)" id="898" name="Google Shape;898;p23"/>
          <p:cNvPicPr preferRelativeResize="0"/>
          <p:nvPr/>
        </p:nvPicPr>
        <p:blipFill>
          <a:blip r:embed="rId8">
            <a:alphaModFix/>
          </a:blip>
          <a:stretch>
            <a:fillRect/>
          </a:stretch>
        </p:blipFill>
        <p:spPr>
          <a:xfrm>
            <a:off x="5831625" y="3846600"/>
            <a:ext cx="757500" cy="757500"/>
          </a:xfrm>
          <a:prstGeom prst="ellipse">
            <a:avLst/>
          </a:prstGeom>
          <a:noFill/>
          <a:ln>
            <a:noFill/>
          </a:ln>
        </p:spPr>
      </p:pic>
      <p:pic>
        <p:nvPicPr>
          <p:cNvPr descr="Business goal, dart board, target blue icon (Provided by Getty Images)" id="899" name="Google Shape;899;p23"/>
          <p:cNvPicPr preferRelativeResize="0"/>
          <p:nvPr/>
        </p:nvPicPr>
        <p:blipFill rotWithShape="1">
          <a:blip r:embed="rId9">
            <a:alphaModFix/>
          </a:blip>
          <a:srcRect b="8164" l="8529" r="9529" t="9360"/>
          <a:stretch/>
        </p:blipFill>
        <p:spPr>
          <a:xfrm>
            <a:off x="3592275" y="1773875"/>
            <a:ext cx="2035661" cy="20489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24"/>
          <p:cNvSpPr/>
          <p:nvPr/>
        </p:nvSpPr>
        <p:spPr>
          <a:xfrm>
            <a:off x="2978348" y="1194187"/>
            <a:ext cx="3237600" cy="3237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4"/>
          <p:cNvSpPr/>
          <p:nvPr/>
        </p:nvSpPr>
        <p:spPr>
          <a:xfrm>
            <a:off x="2850753" y="1168914"/>
            <a:ext cx="1026900" cy="102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24"/>
          <p:cNvGrpSpPr/>
          <p:nvPr/>
        </p:nvGrpSpPr>
        <p:grpSpPr>
          <a:xfrm>
            <a:off x="457200" y="1170949"/>
            <a:ext cx="2244000" cy="1249400"/>
            <a:chOff x="457200" y="1170949"/>
            <a:chExt cx="2244000" cy="1249400"/>
          </a:xfrm>
        </p:grpSpPr>
        <p:sp>
          <p:nvSpPr>
            <p:cNvPr id="907" name="Google Shape;907;p24"/>
            <p:cNvSpPr txBox="1"/>
            <p:nvPr/>
          </p:nvSpPr>
          <p:spPr>
            <a:xfrm>
              <a:off x="457200" y="1170949"/>
              <a:ext cx="20610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Fira Sans Extra Condensed"/>
                  <a:ea typeface="Fira Sans Extra Condensed"/>
                  <a:cs typeface="Fira Sans Extra Condensed"/>
                  <a:sym typeface="Fira Sans Extra Condensed"/>
                </a:rPr>
                <a:t>Initial</a:t>
              </a:r>
              <a:r>
                <a:rPr b="1" lang="en" sz="2000">
                  <a:solidFill>
                    <a:schemeClr val="dk2"/>
                  </a:solidFill>
                  <a:latin typeface="Fira Sans Extra Condensed"/>
                  <a:ea typeface="Fira Sans Extra Condensed"/>
                  <a:cs typeface="Fira Sans Extra Condensed"/>
                  <a:sym typeface="Fira Sans Extra Condensed"/>
                </a:rPr>
                <a:t> Plans</a:t>
              </a:r>
              <a:endParaRPr b="1" sz="2000">
                <a:solidFill>
                  <a:schemeClr val="dk2"/>
                </a:solidFill>
                <a:latin typeface="Fira Sans Extra Condensed"/>
                <a:ea typeface="Fira Sans Extra Condensed"/>
                <a:cs typeface="Fira Sans Extra Condensed"/>
                <a:sym typeface="Fira Sans Extra Condensed"/>
              </a:endParaRPr>
            </a:p>
          </p:txBody>
        </p:sp>
        <p:sp>
          <p:nvSpPr>
            <p:cNvPr id="908" name="Google Shape;908;p24"/>
            <p:cNvSpPr txBox="1"/>
            <p:nvPr/>
          </p:nvSpPr>
          <p:spPr>
            <a:xfrm>
              <a:off x="457200" y="1512549"/>
              <a:ext cx="22440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We had rushed into making prototype posts which ended up wasting time in the future.</a:t>
              </a:r>
              <a:endParaRPr sz="1200">
                <a:solidFill>
                  <a:schemeClr val="dk1"/>
                </a:solidFill>
                <a:latin typeface="Roboto"/>
                <a:ea typeface="Roboto"/>
                <a:cs typeface="Roboto"/>
                <a:sym typeface="Roboto"/>
              </a:endParaRPr>
            </a:p>
          </p:txBody>
        </p:sp>
      </p:grpSp>
      <p:sp>
        <p:nvSpPr>
          <p:cNvPr id="909" name="Google Shape;909;p24"/>
          <p:cNvSpPr/>
          <p:nvPr/>
        </p:nvSpPr>
        <p:spPr>
          <a:xfrm>
            <a:off x="5266347" y="1168914"/>
            <a:ext cx="1026900" cy="1026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4"/>
          <p:cNvGrpSpPr/>
          <p:nvPr/>
        </p:nvGrpSpPr>
        <p:grpSpPr>
          <a:xfrm>
            <a:off x="6442750" y="1170949"/>
            <a:ext cx="2207825" cy="1249400"/>
            <a:chOff x="6442750" y="1170949"/>
            <a:chExt cx="2207825" cy="1249400"/>
          </a:xfrm>
        </p:grpSpPr>
        <p:sp>
          <p:nvSpPr>
            <p:cNvPr id="911" name="Google Shape;911;p24"/>
            <p:cNvSpPr txBox="1"/>
            <p:nvPr/>
          </p:nvSpPr>
          <p:spPr>
            <a:xfrm>
              <a:off x="6589575" y="1170949"/>
              <a:ext cx="2061000" cy="33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End Result</a:t>
              </a:r>
              <a:endParaRPr b="1" sz="2000">
                <a:solidFill>
                  <a:schemeClr val="accent1"/>
                </a:solidFill>
                <a:latin typeface="Fira Sans Extra Condensed"/>
                <a:ea typeface="Fira Sans Extra Condensed"/>
                <a:cs typeface="Fira Sans Extra Condensed"/>
                <a:sym typeface="Fira Sans Extra Condensed"/>
              </a:endParaRPr>
            </a:p>
          </p:txBody>
        </p:sp>
        <p:sp>
          <p:nvSpPr>
            <p:cNvPr id="912" name="Google Shape;912;p24"/>
            <p:cNvSpPr txBox="1"/>
            <p:nvPr/>
          </p:nvSpPr>
          <p:spPr>
            <a:xfrm>
              <a:off x="6442750" y="1512549"/>
              <a:ext cx="2207700" cy="90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Although there were many </a:t>
              </a:r>
              <a:r>
                <a:rPr lang="en" sz="1200">
                  <a:solidFill>
                    <a:schemeClr val="dk1"/>
                  </a:solidFill>
                  <a:latin typeface="Roboto"/>
                  <a:ea typeface="Roboto"/>
                  <a:cs typeface="Roboto"/>
                  <a:sym typeface="Roboto"/>
                </a:rPr>
                <a:t>roadblocks</a:t>
              </a:r>
              <a:r>
                <a:rPr lang="en" sz="1200">
                  <a:solidFill>
                    <a:schemeClr val="dk1"/>
                  </a:solidFill>
                  <a:latin typeface="Roboto"/>
                  <a:ea typeface="Roboto"/>
                  <a:cs typeface="Roboto"/>
                  <a:sym typeface="Roboto"/>
                </a:rPr>
                <a:t> along the way, our </a:t>
              </a:r>
              <a:r>
                <a:rPr lang="en" sz="1200">
                  <a:solidFill>
                    <a:schemeClr val="dk1"/>
                  </a:solidFill>
                  <a:latin typeface="Roboto"/>
                  <a:ea typeface="Roboto"/>
                  <a:cs typeface="Roboto"/>
                  <a:sym typeface="Roboto"/>
                </a:rPr>
                <a:t>final</a:t>
              </a:r>
              <a:r>
                <a:rPr lang="en" sz="1200">
                  <a:solidFill>
                    <a:schemeClr val="dk1"/>
                  </a:solidFill>
                  <a:latin typeface="Roboto"/>
                  <a:ea typeface="Roboto"/>
                  <a:cs typeface="Roboto"/>
                  <a:sym typeface="Roboto"/>
                </a:rPr>
                <a:t> deliverables </a:t>
              </a:r>
              <a:r>
                <a:rPr lang="en" sz="1200">
                  <a:solidFill>
                    <a:schemeClr val="dk1"/>
                  </a:solidFill>
                  <a:latin typeface="Roboto"/>
                  <a:ea typeface="Roboto"/>
                  <a:cs typeface="Roboto"/>
                  <a:sym typeface="Roboto"/>
                </a:rPr>
                <a:t>would have</a:t>
              </a:r>
              <a:r>
                <a:rPr lang="en" sz="1200">
                  <a:solidFill>
                    <a:schemeClr val="dk1"/>
                  </a:solidFill>
                  <a:latin typeface="Roboto"/>
                  <a:ea typeface="Roboto"/>
                  <a:cs typeface="Roboto"/>
                  <a:sym typeface="Roboto"/>
                </a:rPr>
                <a:t> been nearly the same regardless of how we approached this.</a:t>
              </a:r>
              <a:endParaRPr sz="1200">
                <a:solidFill>
                  <a:schemeClr val="dk1"/>
                </a:solidFill>
                <a:latin typeface="Roboto"/>
                <a:ea typeface="Roboto"/>
                <a:cs typeface="Roboto"/>
                <a:sym typeface="Roboto"/>
              </a:endParaRPr>
            </a:p>
          </p:txBody>
        </p:sp>
      </p:grpSp>
      <p:sp>
        <p:nvSpPr>
          <p:cNvPr id="913" name="Google Shape;913;p24"/>
          <p:cNvSpPr/>
          <p:nvPr/>
        </p:nvSpPr>
        <p:spPr>
          <a:xfrm>
            <a:off x="2850753" y="3385459"/>
            <a:ext cx="1026900" cy="102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4"/>
          <p:cNvGrpSpPr/>
          <p:nvPr/>
        </p:nvGrpSpPr>
        <p:grpSpPr>
          <a:xfrm>
            <a:off x="457200" y="3160925"/>
            <a:ext cx="2521200" cy="1249399"/>
            <a:chOff x="457200" y="3160925"/>
            <a:chExt cx="2521200" cy="1249399"/>
          </a:xfrm>
        </p:grpSpPr>
        <p:sp>
          <p:nvSpPr>
            <p:cNvPr id="915" name="Google Shape;915;p24"/>
            <p:cNvSpPr txBox="1"/>
            <p:nvPr/>
          </p:nvSpPr>
          <p:spPr>
            <a:xfrm>
              <a:off x="457200" y="3160925"/>
              <a:ext cx="25212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Fira Sans Extra Condensed"/>
                  <a:ea typeface="Fira Sans Extra Condensed"/>
                  <a:cs typeface="Fira Sans Extra Condensed"/>
                  <a:sym typeface="Fira Sans Extra Condensed"/>
                </a:rPr>
                <a:t>Client Communication</a:t>
              </a:r>
              <a:endParaRPr b="1" sz="2000">
                <a:solidFill>
                  <a:schemeClr val="lt2"/>
                </a:solidFill>
                <a:latin typeface="Fira Sans Extra Condensed"/>
                <a:ea typeface="Fira Sans Extra Condensed"/>
                <a:cs typeface="Fira Sans Extra Condensed"/>
                <a:sym typeface="Fira Sans Extra Condensed"/>
              </a:endParaRPr>
            </a:p>
          </p:txBody>
        </p:sp>
        <p:sp>
          <p:nvSpPr>
            <p:cNvPr id="916" name="Google Shape;916;p24"/>
            <p:cNvSpPr txBox="1"/>
            <p:nvPr/>
          </p:nvSpPr>
          <p:spPr>
            <a:xfrm>
              <a:off x="457200" y="3502524"/>
              <a:ext cx="22440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Asking more specific questions to the client to better understand their wants and needs was very </a:t>
              </a:r>
              <a:r>
                <a:rPr lang="en" sz="1200">
                  <a:solidFill>
                    <a:schemeClr val="dk1"/>
                  </a:solidFill>
                  <a:latin typeface="Roboto"/>
                  <a:ea typeface="Roboto"/>
                  <a:cs typeface="Roboto"/>
                  <a:sym typeface="Roboto"/>
                </a:rPr>
                <a:t>beneficial.</a:t>
              </a:r>
              <a:endParaRPr sz="1200">
                <a:solidFill>
                  <a:schemeClr val="dk1"/>
                </a:solidFill>
                <a:latin typeface="Roboto"/>
                <a:ea typeface="Roboto"/>
                <a:cs typeface="Roboto"/>
                <a:sym typeface="Roboto"/>
              </a:endParaRPr>
            </a:p>
          </p:txBody>
        </p:sp>
      </p:grpSp>
      <p:sp>
        <p:nvSpPr>
          <p:cNvPr id="917" name="Google Shape;917;p24"/>
          <p:cNvSpPr/>
          <p:nvPr/>
        </p:nvSpPr>
        <p:spPr>
          <a:xfrm>
            <a:off x="5266347" y="3385459"/>
            <a:ext cx="1026900" cy="1026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24"/>
          <p:cNvGrpSpPr/>
          <p:nvPr/>
        </p:nvGrpSpPr>
        <p:grpSpPr>
          <a:xfrm>
            <a:off x="6442750" y="3160924"/>
            <a:ext cx="2207825" cy="1249400"/>
            <a:chOff x="6442750" y="3160924"/>
            <a:chExt cx="2207825" cy="1249400"/>
          </a:xfrm>
        </p:grpSpPr>
        <p:sp>
          <p:nvSpPr>
            <p:cNvPr id="919" name="Google Shape;919;p24"/>
            <p:cNvSpPr txBox="1"/>
            <p:nvPr/>
          </p:nvSpPr>
          <p:spPr>
            <a:xfrm>
              <a:off x="6589575" y="3160924"/>
              <a:ext cx="2061000" cy="33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2"/>
                  </a:solidFill>
                  <a:latin typeface="Fira Sans Extra Condensed"/>
                  <a:ea typeface="Fira Sans Extra Condensed"/>
                  <a:cs typeface="Fira Sans Extra Condensed"/>
                  <a:sym typeface="Fira Sans Extra Condensed"/>
                </a:rPr>
                <a:t>Future</a:t>
              </a:r>
              <a:endParaRPr b="1" sz="2000">
                <a:solidFill>
                  <a:schemeClr val="accent2"/>
                </a:solidFill>
                <a:latin typeface="Fira Sans Extra Condensed"/>
                <a:ea typeface="Fira Sans Extra Condensed"/>
                <a:cs typeface="Fira Sans Extra Condensed"/>
                <a:sym typeface="Fira Sans Extra Condensed"/>
              </a:endParaRPr>
            </a:p>
          </p:txBody>
        </p:sp>
        <p:sp>
          <p:nvSpPr>
            <p:cNvPr id="920" name="Google Shape;920;p24"/>
            <p:cNvSpPr txBox="1"/>
            <p:nvPr/>
          </p:nvSpPr>
          <p:spPr>
            <a:xfrm>
              <a:off x="6442750" y="3502524"/>
              <a:ext cx="2207700" cy="90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 Increasing the frequency of posts, expanding to different kinds of posts, such as reels and shorts, will allow for better engagement and retention rates.</a:t>
              </a:r>
              <a:endParaRPr sz="1200">
                <a:solidFill>
                  <a:schemeClr val="dk1"/>
                </a:solidFill>
                <a:latin typeface="Roboto"/>
                <a:ea typeface="Roboto"/>
                <a:cs typeface="Roboto"/>
                <a:sym typeface="Roboto"/>
              </a:endParaRPr>
            </a:p>
          </p:txBody>
        </p:sp>
      </p:grpSp>
      <p:sp>
        <p:nvSpPr>
          <p:cNvPr id="921" name="Google Shape;921;p24"/>
          <p:cNvSpPr/>
          <p:nvPr/>
        </p:nvSpPr>
        <p:spPr>
          <a:xfrm>
            <a:off x="4239068" y="3159901"/>
            <a:ext cx="11440" cy="8449"/>
          </a:xfrm>
          <a:custGeom>
            <a:rect b="b" l="l" r="r" t="t"/>
            <a:pathLst>
              <a:path extrusionOk="0" h="113" w="153">
                <a:moveTo>
                  <a:pt x="17" y="0"/>
                </a:moveTo>
                <a:cubicBezTo>
                  <a:pt x="9" y="11"/>
                  <a:pt x="3" y="26"/>
                  <a:pt x="0" y="40"/>
                </a:cubicBezTo>
                <a:lnTo>
                  <a:pt x="130" y="113"/>
                </a:lnTo>
                <a:cubicBezTo>
                  <a:pt x="144" y="104"/>
                  <a:pt x="149" y="90"/>
                  <a:pt x="152" y="71"/>
                </a:cubicBezTo>
                <a:lnTo>
                  <a:pt x="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4"/>
          <p:cNvSpPr txBox="1"/>
          <p:nvPr>
            <p:ph type="title"/>
          </p:nvPr>
        </p:nvSpPr>
        <p:spPr>
          <a:xfrm>
            <a:off x="448975" y="410350"/>
            <a:ext cx="8237700" cy="21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Reflection </a:t>
            </a:r>
            <a:r>
              <a:rPr lang="en"/>
              <a:t>and</a:t>
            </a:r>
            <a:r>
              <a:rPr lang="en"/>
              <a:t> Next Steps</a:t>
            </a:r>
            <a:endParaRPr/>
          </a:p>
        </p:txBody>
      </p:sp>
      <p:grpSp>
        <p:nvGrpSpPr>
          <p:cNvPr id="923" name="Google Shape;923;p24"/>
          <p:cNvGrpSpPr/>
          <p:nvPr/>
        </p:nvGrpSpPr>
        <p:grpSpPr>
          <a:xfrm>
            <a:off x="3803332" y="2112610"/>
            <a:ext cx="1537336" cy="1375480"/>
            <a:chOff x="3777651" y="2041875"/>
            <a:chExt cx="1537336" cy="1375480"/>
          </a:xfrm>
        </p:grpSpPr>
        <p:sp>
          <p:nvSpPr>
            <p:cNvPr id="924" name="Google Shape;924;p24"/>
            <p:cNvSpPr/>
            <p:nvPr/>
          </p:nvSpPr>
          <p:spPr>
            <a:xfrm>
              <a:off x="4249846" y="2041875"/>
              <a:ext cx="1065141" cy="1289490"/>
            </a:xfrm>
            <a:custGeom>
              <a:rect b="b" l="l" r="r" t="t"/>
              <a:pathLst>
                <a:path extrusionOk="0" h="40550" w="33495">
                  <a:moveTo>
                    <a:pt x="14951" y="1"/>
                  </a:moveTo>
                  <a:cubicBezTo>
                    <a:pt x="13977" y="1"/>
                    <a:pt x="13119" y="626"/>
                    <a:pt x="12828" y="1557"/>
                  </a:cubicBezTo>
                  <a:lnTo>
                    <a:pt x="12435" y="2837"/>
                  </a:lnTo>
                  <a:cubicBezTo>
                    <a:pt x="11519" y="5746"/>
                    <a:pt x="9861" y="8364"/>
                    <a:pt x="7650" y="10444"/>
                  </a:cubicBezTo>
                  <a:lnTo>
                    <a:pt x="4174" y="13701"/>
                  </a:lnTo>
                  <a:cubicBezTo>
                    <a:pt x="3025" y="14778"/>
                    <a:pt x="1542" y="15359"/>
                    <a:pt x="0" y="15359"/>
                  </a:cubicBezTo>
                  <a:lnTo>
                    <a:pt x="0" y="40550"/>
                  </a:lnTo>
                  <a:lnTo>
                    <a:pt x="25743" y="40550"/>
                  </a:lnTo>
                  <a:cubicBezTo>
                    <a:pt x="27663" y="40550"/>
                    <a:pt x="29335" y="39066"/>
                    <a:pt x="29408" y="37132"/>
                  </a:cubicBezTo>
                  <a:cubicBezTo>
                    <a:pt x="29452" y="36026"/>
                    <a:pt x="28986" y="35052"/>
                    <a:pt x="28245" y="34354"/>
                  </a:cubicBezTo>
                  <a:cubicBezTo>
                    <a:pt x="29684" y="33903"/>
                    <a:pt x="30732" y="32550"/>
                    <a:pt x="30732" y="30951"/>
                  </a:cubicBezTo>
                  <a:cubicBezTo>
                    <a:pt x="30732" y="29918"/>
                    <a:pt x="30281" y="28987"/>
                    <a:pt x="29568" y="28333"/>
                  </a:cubicBezTo>
                  <a:cubicBezTo>
                    <a:pt x="31008" y="27882"/>
                    <a:pt x="32070" y="26544"/>
                    <a:pt x="32070" y="24944"/>
                  </a:cubicBezTo>
                  <a:cubicBezTo>
                    <a:pt x="32070" y="23897"/>
                    <a:pt x="31604" y="22981"/>
                    <a:pt x="30906" y="22326"/>
                  </a:cubicBezTo>
                  <a:cubicBezTo>
                    <a:pt x="32433" y="21846"/>
                    <a:pt x="33495" y="20392"/>
                    <a:pt x="33393" y="18690"/>
                  </a:cubicBezTo>
                  <a:cubicBezTo>
                    <a:pt x="33262" y="16799"/>
                    <a:pt x="31633" y="15359"/>
                    <a:pt x="29743" y="15359"/>
                  </a:cubicBezTo>
                  <a:lnTo>
                    <a:pt x="16813" y="15359"/>
                  </a:lnTo>
                  <a:cubicBezTo>
                    <a:pt x="19082" y="12436"/>
                    <a:pt x="19664" y="8160"/>
                    <a:pt x="19722" y="4844"/>
                  </a:cubicBezTo>
                  <a:cubicBezTo>
                    <a:pt x="19751" y="2183"/>
                    <a:pt x="17627" y="1"/>
                    <a:pt x="14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4"/>
            <p:cNvSpPr/>
            <p:nvPr/>
          </p:nvSpPr>
          <p:spPr>
            <a:xfrm>
              <a:off x="3777651" y="2448854"/>
              <a:ext cx="472262" cy="968501"/>
            </a:xfrm>
            <a:custGeom>
              <a:rect b="b" l="l" r="r" t="t"/>
              <a:pathLst>
                <a:path extrusionOk="0" h="30456" w="14851">
                  <a:moveTo>
                    <a:pt x="2313" y="1"/>
                  </a:moveTo>
                  <a:cubicBezTo>
                    <a:pt x="1048" y="1"/>
                    <a:pt x="1" y="1033"/>
                    <a:pt x="1" y="2299"/>
                  </a:cubicBezTo>
                  <a:lnTo>
                    <a:pt x="44" y="28158"/>
                  </a:lnTo>
                  <a:cubicBezTo>
                    <a:pt x="44" y="29423"/>
                    <a:pt x="1077" y="30456"/>
                    <a:pt x="2357" y="30456"/>
                  </a:cubicBezTo>
                  <a:lnTo>
                    <a:pt x="12538" y="30456"/>
                  </a:lnTo>
                  <a:cubicBezTo>
                    <a:pt x="13803" y="30456"/>
                    <a:pt x="14850" y="29423"/>
                    <a:pt x="14850" y="28158"/>
                  </a:cubicBezTo>
                  <a:lnTo>
                    <a:pt x="14806" y="2299"/>
                  </a:lnTo>
                  <a:cubicBezTo>
                    <a:pt x="14806" y="1033"/>
                    <a:pt x="13774" y="1"/>
                    <a:pt x="124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4"/>
            <p:cNvSpPr/>
            <p:nvPr/>
          </p:nvSpPr>
          <p:spPr>
            <a:xfrm>
              <a:off x="4249846" y="3268822"/>
              <a:ext cx="5565" cy="32"/>
            </a:xfrm>
            <a:custGeom>
              <a:rect b="b" l="l" r="r" t="t"/>
              <a:pathLst>
                <a:path extrusionOk="0" fill="none" h="1" w="175">
                  <a:moveTo>
                    <a:pt x="0" y="0"/>
                  </a:moveTo>
                  <a:lnTo>
                    <a:pt x="175" y="0"/>
                  </a:lnTo>
                </a:path>
              </a:pathLst>
            </a:custGeom>
            <a:noFill/>
            <a:ln cap="flat" cmpd="sng" w="2175">
              <a:solidFill>
                <a:srgbClr val="9784EB"/>
              </a:solidFill>
              <a:prstDash val="solid"/>
              <a:miter lim="145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4"/>
            <p:cNvSpPr/>
            <p:nvPr/>
          </p:nvSpPr>
          <p:spPr>
            <a:xfrm>
              <a:off x="4655870" y="2588065"/>
              <a:ext cx="6042" cy="4643"/>
            </a:xfrm>
            <a:custGeom>
              <a:rect b="b" l="l" r="r" t="t"/>
              <a:pathLst>
                <a:path extrusionOk="0" fill="none" h="146" w="190">
                  <a:moveTo>
                    <a:pt x="190" y="146"/>
                  </a:moveTo>
                  <a:lnTo>
                    <a:pt x="1" y="146"/>
                  </a:lnTo>
                  <a:lnTo>
                    <a:pt x="117" y="0"/>
                  </a:lnTo>
                </a:path>
              </a:pathLst>
            </a:custGeom>
            <a:noFill/>
            <a:ln cap="flat" cmpd="sng" w="2175">
              <a:solidFill>
                <a:srgbClr val="9784EB"/>
              </a:solidFill>
              <a:prstDash val="solid"/>
              <a:miter lim="145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4"/>
            <p:cNvSpPr/>
            <p:nvPr/>
          </p:nvSpPr>
          <p:spPr>
            <a:xfrm>
              <a:off x="4248892" y="2584821"/>
              <a:ext cx="6074" cy="32"/>
            </a:xfrm>
            <a:custGeom>
              <a:rect b="b" l="l" r="r" t="t"/>
              <a:pathLst>
                <a:path extrusionOk="0" fill="none" h="1" w="191">
                  <a:moveTo>
                    <a:pt x="190" y="1"/>
                  </a:moveTo>
                  <a:lnTo>
                    <a:pt x="1" y="1"/>
                  </a:lnTo>
                </a:path>
              </a:pathLst>
            </a:custGeom>
            <a:noFill/>
            <a:ln cap="flat" cmpd="sng" w="2175">
              <a:solidFill>
                <a:srgbClr val="9784EB"/>
              </a:solidFill>
              <a:prstDash val="solid"/>
              <a:miter lim="145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24"/>
          <p:cNvSpPr/>
          <p:nvPr/>
        </p:nvSpPr>
        <p:spPr>
          <a:xfrm>
            <a:off x="3803329" y="2519600"/>
            <a:ext cx="178138" cy="968501"/>
          </a:xfrm>
          <a:custGeom>
            <a:rect b="b" l="l" r="r" t="t"/>
            <a:pathLst>
              <a:path extrusionOk="0" h="30456" w="14851">
                <a:moveTo>
                  <a:pt x="2313" y="1"/>
                </a:moveTo>
                <a:cubicBezTo>
                  <a:pt x="1048" y="1"/>
                  <a:pt x="1" y="1033"/>
                  <a:pt x="1" y="2299"/>
                </a:cubicBezTo>
                <a:lnTo>
                  <a:pt x="44" y="28158"/>
                </a:lnTo>
                <a:cubicBezTo>
                  <a:pt x="44" y="29423"/>
                  <a:pt x="1077" y="30456"/>
                  <a:pt x="2357" y="30456"/>
                </a:cubicBezTo>
                <a:lnTo>
                  <a:pt x="12538" y="30456"/>
                </a:lnTo>
                <a:cubicBezTo>
                  <a:pt x="13803" y="30456"/>
                  <a:pt x="14850" y="29423"/>
                  <a:pt x="14850" y="28158"/>
                </a:cubicBezTo>
                <a:lnTo>
                  <a:pt x="14806" y="2299"/>
                </a:lnTo>
                <a:cubicBezTo>
                  <a:pt x="14806" y="1033"/>
                  <a:pt x="13774" y="1"/>
                  <a:pt x="12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24"/>
          <p:cNvGrpSpPr/>
          <p:nvPr/>
        </p:nvGrpSpPr>
        <p:grpSpPr>
          <a:xfrm>
            <a:off x="3135597" y="1453769"/>
            <a:ext cx="457205" cy="457205"/>
            <a:chOff x="3497300" y="3227275"/>
            <a:chExt cx="296175" cy="296175"/>
          </a:xfrm>
        </p:grpSpPr>
        <p:sp>
          <p:nvSpPr>
            <p:cNvPr id="931" name="Google Shape;931;p24"/>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4"/>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4"/>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4"/>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4"/>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4"/>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4"/>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4"/>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4"/>
          <p:cNvGrpSpPr/>
          <p:nvPr/>
        </p:nvGrpSpPr>
        <p:grpSpPr>
          <a:xfrm>
            <a:off x="5551206" y="1453766"/>
            <a:ext cx="457194" cy="457211"/>
            <a:chOff x="-62151950" y="4111775"/>
            <a:chExt cx="318225" cy="316650"/>
          </a:xfrm>
        </p:grpSpPr>
        <p:sp>
          <p:nvSpPr>
            <p:cNvPr id="940" name="Google Shape;940;p24"/>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4"/>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4"/>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4"/>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24"/>
          <p:cNvGrpSpPr/>
          <p:nvPr/>
        </p:nvGrpSpPr>
        <p:grpSpPr>
          <a:xfrm>
            <a:off x="3122888" y="3670296"/>
            <a:ext cx="482614" cy="457191"/>
            <a:chOff x="6543825" y="3202075"/>
            <a:chExt cx="296975" cy="275350"/>
          </a:xfrm>
        </p:grpSpPr>
        <p:sp>
          <p:nvSpPr>
            <p:cNvPr id="945" name="Google Shape;945;p24"/>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4"/>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4"/>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4"/>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4"/>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4"/>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4"/>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lock, watch, deadline, time management black icon (Provided by Getty Images)" id="952" name="Google Shape;952;p24"/>
          <p:cNvPicPr preferRelativeResize="0"/>
          <p:nvPr/>
        </p:nvPicPr>
        <p:blipFill>
          <a:blip r:embed="rId3">
            <a:alphaModFix/>
          </a:blip>
          <a:stretch>
            <a:fillRect/>
          </a:stretch>
        </p:blipFill>
        <p:spPr>
          <a:xfrm>
            <a:off x="5401050" y="3520162"/>
            <a:ext cx="757500" cy="7575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25"/>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958" name="Google Shape;958;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Media Strategy Infographics by Slidesgo">
  <a:themeElements>
    <a:clrScheme name="Simple Light">
      <a:dk1>
        <a:srgbClr val="000000"/>
      </a:dk1>
      <a:lt1>
        <a:srgbClr val="FFFFFF"/>
      </a:lt1>
      <a:dk2>
        <a:srgbClr val="7157E4"/>
      </a:dk2>
      <a:lt2>
        <a:srgbClr val="AB98FF"/>
      </a:lt2>
      <a:accent1>
        <a:srgbClr val="007BA8"/>
      </a:accent1>
      <a:accent2>
        <a:srgbClr val="48BAE6"/>
      </a:accent2>
      <a:accent3>
        <a:srgbClr val="0EB184"/>
      </a:accent3>
      <a:accent4>
        <a:srgbClr val="4FDDB6"/>
      </a:accent4>
      <a:accent5>
        <a:srgbClr val="C4D13C"/>
      </a:accent5>
      <a:accent6>
        <a:srgbClr val="D3D3D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