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6" r:id="rId4"/>
    <p:sldId id="275" r:id="rId5"/>
    <p:sldId id="268" r:id="rId6"/>
    <p:sldId id="269" r:id="rId7"/>
    <p:sldId id="272" r:id="rId8"/>
    <p:sldId id="271" r:id="rId9"/>
    <p:sldId id="257" r:id="rId10"/>
    <p:sldId id="259" r:id="rId11"/>
    <p:sldId id="261" r:id="rId12"/>
    <p:sldId id="262" r:id="rId13"/>
    <p:sldId id="264" r:id="rId14"/>
    <p:sldId id="27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75" d="100"/>
          <a:sy n="75" d="100"/>
        </p:scale>
        <p:origin x="40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penser\Downloads\capstone%20progress%20(version%20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Top &amp; Bottom Branch Revenues vs. Average</a:t>
            </a:r>
          </a:p>
        </c:rich>
      </c:tx>
      <c:layout>
        <c:manualLayout>
          <c:xMode val="edge"/>
          <c:yMode val="edge"/>
          <c:x val="0.12671945701357465"/>
          <c:y val="3.09988546967332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Locations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Saint Louis</c:v>
                </c:pt>
                <c:pt idx="1">
                  <c:v>Pomona</c:v>
                </c:pt>
                <c:pt idx="2">
                  <c:v>Miami</c:v>
                </c:pt>
                <c:pt idx="3">
                  <c:v>Longview</c:v>
                </c:pt>
                <c:pt idx="4">
                  <c:v>Roanoke</c:v>
                </c:pt>
                <c:pt idx="5">
                  <c:v>Jersey City</c:v>
                </c:pt>
                <c:pt idx="6">
                  <c:v>Sioux City</c:v>
                </c:pt>
                <c:pt idx="7">
                  <c:v>York</c:v>
                </c:pt>
                <c:pt idx="8">
                  <c:v>Duluth</c:v>
                </c:pt>
                <c:pt idx="9">
                  <c:v>Las Vegas</c:v>
                </c:pt>
              </c:strCache>
            </c:strRef>
          </c:cat>
          <c:val>
            <c:numRef>
              <c:f>Sheet1!$B$2:$B$11</c:f>
              <c:numCache>
                <c:formatCode>_("$"* #,##0_);_("$"* \(#,##0\);_("$"* "-"??_);_(@_)</c:formatCode>
                <c:ptCount val="10"/>
                <c:pt idx="0">
                  <c:v>1111112</c:v>
                </c:pt>
                <c:pt idx="1">
                  <c:v>1111109</c:v>
                </c:pt>
                <c:pt idx="2">
                  <c:v>1096105</c:v>
                </c:pt>
                <c:pt idx="3">
                  <c:v>1094796</c:v>
                </c:pt>
                <c:pt idx="4">
                  <c:v>1087019</c:v>
                </c:pt>
                <c:pt idx="5">
                  <c:v>1020054</c:v>
                </c:pt>
                <c:pt idx="6">
                  <c:v>1014274</c:v>
                </c:pt>
                <c:pt idx="7">
                  <c:v>1009498</c:v>
                </c:pt>
                <c:pt idx="8">
                  <c:v>1002894</c:v>
                </c:pt>
                <c:pt idx="9">
                  <c:v>995514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B1-4751-8567-AD3BD1F719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906419680"/>
        <c:axId val="1906421760"/>
      </c:barChart>
      <c:lineChart>
        <c:grouping val="standard"/>
        <c:varyColors val="0"/>
        <c:ser>
          <c:idx val="1"/>
          <c:order val="1"/>
          <c:tx>
            <c:strRef>
              <c:f>Sheet1!$D$1</c:f>
              <c:strCache>
                <c:ptCount val="1"/>
                <c:pt idx="0">
                  <c:v>Average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Saint Louis</c:v>
                </c:pt>
                <c:pt idx="1">
                  <c:v>Pomona</c:v>
                </c:pt>
                <c:pt idx="2">
                  <c:v>Miami</c:v>
                </c:pt>
                <c:pt idx="3">
                  <c:v>Longview</c:v>
                </c:pt>
                <c:pt idx="4">
                  <c:v>Roanoke</c:v>
                </c:pt>
                <c:pt idx="5">
                  <c:v>Jersey City</c:v>
                </c:pt>
                <c:pt idx="6">
                  <c:v>Sioux City</c:v>
                </c:pt>
                <c:pt idx="7">
                  <c:v>York</c:v>
                </c:pt>
                <c:pt idx="8">
                  <c:v>Duluth</c:v>
                </c:pt>
                <c:pt idx="9">
                  <c:v>Las Vegas</c:v>
                </c:pt>
              </c:strCache>
            </c:strRef>
          </c:cat>
          <c:val>
            <c:numRef>
              <c:f>Sheet1!$D$2:$D$11</c:f>
              <c:numCache>
                <c:formatCode>_("$"* #,##0_);_("$"* \(#,##0\);_("$"* "-"??_);_(@_)</c:formatCode>
                <c:ptCount val="10"/>
                <c:pt idx="0">
                  <c:v>1056604.1399999999</c:v>
                </c:pt>
                <c:pt idx="1">
                  <c:v>1056604.1399999999</c:v>
                </c:pt>
                <c:pt idx="2">
                  <c:v>1056604.1399999999</c:v>
                </c:pt>
                <c:pt idx="3">
                  <c:v>1056604.1399999999</c:v>
                </c:pt>
                <c:pt idx="4">
                  <c:v>1056604.1399999999</c:v>
                </c:pt>
                <c:pt idx="5">
                  <c:v>1056604.1399999999</c:v>
                </c:pt>
                <c:pt idx="6">
                  <c:v>1056604.1399999999</c:v>
                </c:pt>
                <c:pt idx="7">
                  <c:v>1056604.1399999999</c:v>
                </c:pt>
                <c:pt idx="8">
                  <c:v>1056604.1399999999</c:v>
                </c:pt>
                <c:pt idx="9">
                  <c:v>1056604.1399999999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0B1-4751-8567-AD3BD1F719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06419680"/>
        <c:axId val="1906421760"/>
      </c:lineChart>
      <c:catAx>
        <c:axId val="1906419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6421760"/>
        <c:crosses val="autoZero"/>
        <c:auto val="1"/>
        <c:lblAlgn val="ctr"/>
        <c:lblOffset val="100"/>
        <c:noMultiLvlLbl val="0"/>
      </c:catAx>
      <c:valAx>
        <c:axId val="1906421760"/>
        <c:scaling>
          <c:orientation val="minMax"/>
          <c:max val="120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6419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200" b="1" dirty="0"/>
              <a:t>FY2019 Forecasted</a:t>
            </a:r>
            <a:r>
              <a:rPr lang="en-US" sz="3200" b="1" baseline="0" dirty="0"/>
              <a:t> Profit</a:t>
            </a:r>
            <a:endParaRPr lang="en-US" sz="32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car_revenue_copy!$AI$5378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_(&quot;$&quot;* #,##0_);_(&quot;$&quot;* \(#,##0\);_(&quot;$&quot;* &quot;-&quot;_);_(@_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car_revenue_copy!$AH$5379:$AH$5379</c:f>
              <c:strCache>
                <c:ptCount val="1"/>
                <c:pt idx="0">
                  <c:v>profit</c:v>
                </c:pt>
              </c:strCache>
            </c:strRef>
          </c:cat>
          <c:val>
            <c:numRef>
              <c:f>car_revenue_copy!$AI$5379:$AI$5379</c:f>
              <c:numCache>
                <c:formatCode>General</c:formatCode>
                <c:ptCount val="1"/>
                <c:pt idx="0">
                  <c:v>19753518.360000037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E6-4F2E-A8AE-F47872AF2943}"/>
            </c:ext>
          </c:extLst>
        </c:ser>
        <c:ser>
          <c:idx val="1"/>
          <c:order val="1"/>
          <c:tx>
            <c:strRef>
              <c:f>car_revenue_copy!$AJ$5378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_(&quot;$&quot;* #,##0_);_(&quot;$&quot;* \(#,##0\);_(&quot;$&quot;* &quot;-&quot;_);_(@_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car_revenue_copy!$AH$5379:$AH$5379</c:f>
              <c:strCache>
                <c:ptCount val="1"/>
                <c:pt idx="0">
                  <c:v>profit</c:v>
                </c:pt>
              </c:strCache>
            </c:strRef>
          </c:cat>
          <c:val>
            <c:numRef>
              <c:f>car_revenue_copy!$AJ$5379:$AJ$5379</c:f>
              <c:numCache>
                <c:formatCode>General</c:formatCode>
                <c:ptCount val="1"/>
                <c:pt idx="0">
                  <c:v>37705891.119360007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E6-4F2E-A8AE-F47872AF294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12126351"/>
        <c:axId val="512125935"/>
      </c:barChart>
      <c:catAx>
        <c:axId val="512126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2125935"/>
        <c:crosses val="autoZero"/>
        <c:auto val="1"/>
        <c:lblAlgn val="ctr"/>
        <c:lblOffset val="100"/>
        <c:noMultiLvlLbl val="0"/>
      </c:catAx>
      <c:valAx>
        <c:axId val="5121259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21263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200" b="1" i="0" baseline="0" dirty="0">
                <a:effectLst/>
              </a:rPr>
              <a:t>FY2019 Forecasted Margin</a:t>
            </a:r>
            <a:endParaRPr lang="en-US" sz="32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profit margin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0.37390575357768402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14-44B1-97AF-4D2B648BF52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profit margin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0.71371840582339596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414-44B1-97AF-4D2B648BF52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72437552"/>
        <c:axId val="2072438384"/>
      </c:barChart>
      <c:catAx>
        <c:axId val="2072437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2438384"/>
        <c:crosses val="autoZero"/>
        <c:auto val="1"/>
        <c:lblAlgn val="ctr"/>
        <c:lblOffset val="100"/>
        <c:noMultiLvlLbl val="0"/>
      </c:catAx>
      <c:valAx>
        <c:axId val="2072438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2437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4EDF3F-4983-42CD-B8A8-DD050E20223D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85AA29-E6C8-4CCC-8D68-244DBFFCECA8}">
      <dgm:prSet phldrT="[Text]"/>
      <dgm:spPr/>
      <dgm:t>
        <a:bodyPr/>
        <a:lstStyle/>
        <a:p>
          <a:r>
            <a:rPr lang="en-US" dirty="0"/>
            <a:t>Profits</a:t>
          </a:r>
        </a:p>
      </dgm:t>
    </dgm:pt>
    <dgm:pt modelId="{4FA3AE8E-B625-4E4E-94B6-EA227F292D9C}" type="parTrans" cxnId="{C23B1269-EF22-464F-AE6D-ADADFDE546D9}">
      <dgm:prSet/>
      <dgm:spPr/>
      <dgm:t>
        <a:bodyPr/>
        <a:lstStyle/>
        <a:p>
          <a:endParaRPr lang="en-US"/>
        </a:p>
      </dgm:t>
    </dgm:pt>
    <dgm:pt modelId="{1E5FCD6F-334A-4E14-87FC-33338B585E84}" type="sibTrans" cxnId="{C23B1269-EF22-464F-AE6D-ADADFDE546D9}">
      <dgm:prSet/>
      <dgm:spPr/>
      <dgm:t>
        <a:bodyPr/>
        <a:lstStyle/>
        <a:p>
          <a:endParaRPr lang="en-US"/>
        </a:p>
      </dgm:t>
    </dgm:pt>
    <dgm:pt modelId="{BE3E28F0-0F4B-4CDA-9C9A-F72DB9AD5355}">
      <dgm:prSet phldrT="[Text]"/>
      <dgm:spPr/>
      <dgm:t>
        <a:bodyPr/>
        <a:lstStyle/>
        <a:p>
          <a:r>
            <a:rPr lang="en-US" dirty="0"/>
            <a:t>Revenue</a:t>
          </a:r>
        </a:p>
      </dgm:t>
    </dgm:pt>
    <dgm:pt modelId="{E6653983-00C5-45BC-8E68-422D423C0A2E}" type="parTrans" cxnId="{8ED37074-68B3-4CC9-AD05-64FB6741D40E}">
      <dgm:prSet/>
      <dgm:spPr/>
      <dgm:t>
        <a:bodyPr/>
        <a:lstStyle/>
        <a:p>
          <a:endParaRPr lang="en-US"/>
        </a:p>
      </dgm:t>
    </dgm:pt>
    <dgm:pt modelId="{6EB15B13-9607-47AF-B31C-99749E6FB0EB}" type="sibTrans" cxnId="{8ED37074-68B3-4CC9-AD05-64FB6741D40E}">
      <dgm:prSet/>
      <dgm:spPr/>
      <dgm:t>
        <a:bodyPr/>
        <a:lstStyle/>
        <a:p>
          <a:endParaRPr lang="en-US"/>
        </a:p>
      </dgm:t>
    </dgm:pt>
    <dgm:pt modelId="{AE00F3E2-4779-44F3-A56D-2BDF6B953530}">
      <dgm:prSet phldrT="[Text]"/>
      <dgm:spPr/>
      <dgm:t>
        <a:bodyPr/>
        <a:lstStyle/>
        <a:p>
          <a:r>
            <a:rPr lang="en-US" dirty="0"/>
            <a:t># of Rentals</a:t>
          </a:r>
        </a:p>
      </dgm:t>
    </dgm:pt>
    <dgm:pt modelId="{DCE69C2F-4889-4F11-A228-6330440039FC}" type="parTrans" cxnId="{BA1B679E-BE38-4567-A932-A8C09DC9DD2E}">
      <dgm:prSet/>
      <dgm:spPr/>
      <dgm:t>
        <a:bodyPr/>
        <a:lstStyle/>
        <a:p>
          <a:endParaRPr lang="en-US"/>
        </a:p>
      </dgm:t>
    </dgm:pt>
    <dgm:pt modelId="{036EDD85-98FC-4B2A-AC9C-E1E1E42AC99F}" type="sibTrans" cxnId="{BA1B679E-BE38-4567-A932-A8C09DC9DD2E}">
      <dgm:prSet/>
      <dgm:spPr/>
      <dgm:t>
        <a:bodyPr/>
        <a:lstStyle/>
        <a:p>
          <a:endParaRPr lang="en-US"/>
        </a:p>
      </dgm:t>
    </dgm:pt>
    <dgm:pt modelId="{F002F22C-1ED9-41F5-A053-44B4F41ACD29}">
      <dgm:prSet phldrT="[Text]"/>
      <dgm:spPr/>
      <dgm:t>
        <a:bodyPr/>
        <a:lstStyle/>
        <a:p>
          <a:r>
            <a:rPr lang="en-US" dirty="0"/>
            <a:t>Price Per Rental</a:t>
          </a:r>
        </a:p>
      </dgm:t>
    </dgm:pt>
    <dgm:pt modelId="{0404E7ED-050C-42FD-81A5-71D642C64037}" type="parTrans" cxnId="{53A87445-EE16-4799-AD0C-A6884951DBAD}">
      <dgm:prSet/>
      <dgm:spPr/>
      <dgm:t>
        <a:bodyPr/>
        <a:lstStyle/>
        <a:p>
          <a:endParaRPr lang="en-US"/>
        </a:p>
      </dgm:t>
    </dgm:pt>
    <dgm:pt modelId="{22B8857E-68B8-48A4-B21C-DA4DC9A9E907}" type="sibTrans" cxnId="{53A87445-EE16-4799-AD0C-A6884951DBAD}">
      <dgm:prSet/>
      <dgm:spPr/>
      <dgm:t>
        <a:bodyPr/>
        <a:lstStyle/>
        <a:p>
          <a:endParaRPr lang="en-US"/>
        </a:p>
      </dgm:t>
    </dgm:pt>
    <dgm:pt modelId="{AEF90AB8-B30B-4A82-96A3-325E2C145FDB}">
      <dgm:prSet phldrT="[Text]"/>
      <dgm:spPr/>
      <dgm:t>
        <a:bodyPr/>
        <a:lstStyle/>
        <a:p>
          <a:r>
            <a:rPr lang="en-US" dirty="0"/>
            <a:t>Cost</a:t>
          </a:r>
        </a:p>
      </dgm:t>
    </dgm:pt>
    <dgm:pt modelId="{F5305A95-FD92-4495-9024-EA3E989DB084}" type="parTrans" cxnId="{B30600B5-3947-47B0-B7BA-6EC33D606632}">
      <dgm:prSet/>
      <dgm:spPr/>
      <dgm:t>
        <a:bodyPr/>
        <a:lstStyle/>
        <a:p>
          <a:endParaRPr lang="en-US"/>
        </a:p>
      </dgm:t>
    </dgm:pt>
    <dgm:pt modelId="{1DFF0086-AFB6-4CC7-BED2-04D8327FDC6C}" type="sibTrans" cxnId="{B30600B5-3947-47B0-B7BA-6EC33D606632}">
      <dgm:prSet/>
      <dgm:spPr/>
      <dgm:t>
        <a:bodyPr/>
        <a:lstStyle/>
        <a:p>
          <a:endParaRPr lang="en-US"/>
        </a:p>
      </dgm:t>
    </dgm:pt>
    <dgm:pt modelId="{82F08ED3-B8BC-463F-86B3-3DEB2FAD151C}">
      <dgm:prSet phldrT="[Text]"/>
      <dgm:spPr/>
      <dgm:t>
        <a:bodyPr/>
        <a:lstStyle/>
        <a:p>
          <a:r>
            <a:rPr lang="en-US" dirty="0"/>
            <a:t>Cost per Car</a:t>
          </a:r>
        </a:p>
      </dgm:t>
    </dgm:pt>
    <dgm:pt modelId="{CDA2492F-3EE0-4289-8F95-8FC88600424F}" type="parTrans" cxnId="{2E86CA83-519F-4902-9CC2-C33DCFC67338}">
      <dgm:prSet/>
      <dgm:spPr/>
      <dgm:t>
        <a:bodyPr/>
        <a:lstStyle/>
        <a:p>
          <a:endParaRPr lang="en-US"/>
        </a:p>
      </dgm:t>
    </dgm:pt>
    <dgm:pt modelId="{3333F35F-6C5E-4C9B-BC04-93B36BB59B28}" type="sibTrans" cxnId="{2E86CA83-519F-4902-9CC2-C33DCFC67338}">
      <dgm:prSet/>
      <dgm:spPr/>
      <dgm:t>
        <a:bodyPr/>
        <a:lstStyle/>
        <a:p>
          <a:endParaRPr lang="en-US"/>
        </a:p>
      </dgm:t>
    </dgm:pt>
    <dgm:pt modelId="{73BA0E41-9E78-4B13-8B02-71EE4E15D27F}">
      <dgm:prSet phldrT="[Text]"/>
      <dgm:spPr/>
      <dgm:t>
        <a:bodyPr/>
        <a:lstStyle/>
        <a:p>
          <a:r>
            <a:rPr lang="en-US" dirty="0"/>
            <a:t># of Cars in Fleet</a:t>
          </a:r>
        </a:p>
      </dgm:t>
    </dgm:pt>
    <dgm:pt modelId="{74D322AA-7AAE-4D04-9A62-3A5125E5618B}" type="parTrans" cxnId="{E9809B1E-E295-4621-8AFB-675929B8BC27}">
      <dgm:prSet/>
      <dgm:spPr/>
      <dgm:t>
        <a:bodyPr/>
        <a:lstStyle/>
        <a:p>
          <a:endParaRPr lang="en-US"/>
        </a:p>
      </dgm:t>
    </dgm:pt>
    <dgm:pt modelId="{44E4C648-BB3C-42BF-A28D-A00B2A1E57B0}" type="sibTrans" cxnId="{E9809B1E-E295-4621-8AFB-675929B8BC27}">
      <dgm:prSet/>
      <dgm:spPr/>
      <dgm:t>
        <a:bodyPr/>
        <a:lstStyle/>
        <a:p>
          <a:endParaRPr lang="en-US"/>
        </a:p>
      </dgm:t>
    </dgm:pt>
    <dgm:pt modelId="{2E3D3C40-A9B8-4844-8A44-2DD1689161FA}" type="pres">
      <dgm:prSet presAssocID="{554EDF3F-4983-42CD-B8A8-DD050E20223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F03A0AA-E459-4DDA-A2D2-C237D92C9ED1}" type="pres">
      <dgm:prSet presAssocID="{AD85AA29-E6C8-4CCC-8D68-244DBFFCECA8}" presName="root1" presStyleCnt="0"/>
      <dgm:spPr/>
    </dgm:pt>
    <dgm:pt modelId="{40D8A330-1E76-42AF-8A26-62F6F2D57A77}" type="pres">
      <dgm:prSet presAssocID="{AD85AA29-E6C8-4CCC-8D68-244DBFFCECA8}" presName="LevelOneTextNode" presStyleLbl="node0" presStyleIdx="0" presStyleCnt="1">
        <dgm:presLayoutVars>
          <dgm:chPref val="3"/>
        </dgm:presLayoutVars>
      </dgm:prSet>
      <dgm:spPr/>
    </dgm:pt>
    <dgm:pt modelId="{43A34DA8-D8CF-4556-8D70-28038C3A53C7}" type="pres">
      <dgm:prSet presAssocID="{AD85AA29-E6C8-4CCC-8D68-244DBFFCECA8}" presName="level2hierChild" presStyleCnt="0"/>
      <dgm:spPr/>
    </dgm:pt>
    <dgm:pt modelId="{52CF4BC8-9830-4200-BE0D-CC46837B1A85}" type="pres">
      <dgm:prSet presAssocID="{E6653983-00C5-45BC-8E68-422D423C0A2E}" presName="conn2-1" presStyleLbl="parChTrans1D2" presStyleIdx="0" presStyleCnt="2"/>
      <dgm:spPr/>
    </dgm:pt>
    <dgm:pt modelId="{2DF86938-20EE-48B7-96BE-27D9DD05BCA2}" type="pres">
      <dgm:prSet presAssocID="{E6653983-00C5-45BC-8E68-422D423C0A2E}" presName="connTx" presStyleLbl="parChTrans1D2" presStyleIdx="0" presStyleCnt="2"/>
      <dgm:spPr/>
    </dgm:pt>
    <dgm:pt modelId="{7401928A-8DC8-47F5-AECE-AA7BF96D8FC4}" type="pres">
      <dgm:prSet presAssocID="{BE3E28F0-0F4B-4CDA-9C9A-F72DB9AD5355}" presName="root2" presStyleCnt="0"/>
      <dgm:spPr/>
    </dgm:pt>
    <dgm:pt modelId="{5A87D83D-DE53-469D-8FDB-8406D9A8439A}" type="pres">
      <dgm:prSet presAssocID="{BE3E28F0-0F4B-4CDA-9C9A-F72DB9AD5355}" presName="LevelTwoTextNode" presStyleLbl="node2" presStyleIdx="0" presStyleCnt="2">
        <dgm:presLayoutVars>
          <dgm:chPref val="3"/>
        </dgm:presLayoutVars>
      </dgm:prSet>
      <dgm:spPr/>
    </dgm:pt>
    <dgm:pt modelId="{0E900CBA-CC25-454E-9497-750404931348}" type="pres">
      <dgm:prSet presAssocID="{BE3E28F0-0F4B-4CDA-9C9A-F72DB9AD5355}" presName="level3hierChild" presStyleCnt="0"/>
      <dgm:spPr/>
    </dgm:pt>
    <dgm:pt modelId="{88F6A95A-049B-44DA-996E-4EB88D10FE3A}" type="pres">
      <dgm:prSet presAssocID="{DCE69C2F-4889-4F11-A228-6330440039FC}" presName="conn2-1" presStyleLbl="parChTrans1D3" presStyleIdx="0" presStyleCnt="4"/>
      <dgm:spPr/>
    </dgm:pt>
    <dgm:pt modelId="{1803A2C2-2751-426C-B7C3-B234FE326541}" type="pres">
      <dgm:prSet presAssocID="{DCE69C2F-4889-4F11-A228-6330440039FC}" presName="connTx" presStyleLbl="parChTrans1D3" presStyleIdx="0" presStyleCnt="4"/>
      <dgm:spPr/>
    </dgm:pt>
    <dgm:pt modelId="{D81F9377-32D7-4D32-83AB-562A3D57BBCC}" type="pres">
      <dgm:prSet presAssocID="{AE00F3E2-4779-44F3-A56D-2BDF6B953530}" presName="root2" presStyleCnt="0"/>
      <dgm:spPr/>
    </dgm:pt>
    <dgm:pt modelId="{22B863A2-06F2-45BC-B25E-E6407A0861D7}" type="pres">
      <dgm:prSet presAssocID="{AE00F3E2-4779-44F3-A56D-2BDF6B953530}" presName="LevelTwoTextNode" presStyleLbl="node3" presStyleIdx="0" presStyleCnt="4">
        <dgm:presLayoutVars>
          <dgm:chPref val="3"/>
        </dgm:presLayoutVars>
      </dgm:prSet>
      <dgm:spPr/>
    </dgm:pt>
    <dgm:pt modelId="{15A3EF45-FD49-400F-9FCB-CC5B361F43AA}" type="pres">
      <dgm:prSet presAssocID="{AE00F3E2-4779-44F3-A56D-2BDF6B953530}" presName="level3hierChild" presStyleCnt="0"/>
      <dgm:spPr/>
    </dgm:pt>
    <dgm:pt modelId="{D9D782CE-7322-4A2E-A95B-BB037765406D}" type="pres">
      <dgm:prSet presAssocID="{0404E7ED-050C-42FD-81A5-71D642C64037}" presName="conn2-1" presStyleLbl="parChTrans1D3" presStyleIdx="1" presStyleCnt="4"/>
      <dgm:spPr/>
    </dgm:pt>
    <dgm:pt modelId="{65EF59E5-4778-423C-88EE-DE61C188441A}" type="pres">
      <dgm:prSet presAssocID="{0404E7ED-050C-42FD-81A5-71D642C64037}" presName="connTx" presStyleLbl="parChTrans1D3" presStyleIdx="1" presStyleCnt="4"/>
      <dgm:spPr/>
    </dgm:pt>
    <dgm:pt modelId="{D5873218-0055-43A2-AEA5-6A435AADC780}" type="pres">
      <dgm:prSet presAssocID="{F002F22C-1ED9-41F5-A053-44B4F41ACD29}" presName="root2" presStyleCnt="0"/>
      <dgm:spPr/>
    </dgm:pt>
    <dgm:pt modelId="{9B765F19-64A0-428F-B7AA-BC334D138909}" type="pres">
      <dgm:prSet presAssocID="{F002F22C-1ED9-41F5-A053-44B4F41ACD29}" presName="LevelTwoTextNode" presStyleLbl="node3" presStyleIdx="1" presStyleCnt="4">
        <dgm:presLayoutVars>
          <dgm:chPref val="3"/>
        </dgm:presLayoutVars>
      </dgm:prSet>
      <dgm:spPr/>
    </dgm:pt>
    <dgm:pt modelId="{3486CAB3-7EB8-4464-A372-7E3C65A08011}" type="pres">
      <dgm:prSet presAssocID="{F002F22C-1ED9-41F5-A053-44B4F41ACD29}" presName="level3hierChild" presStyleCnt="0"/>
      <dgm:spPr/>
    </dgm:pt>
    <dgm:pt modelId="{328C1069-46E0-46F4-BAB8-407AAB0B6FEE}" type="pres">
      <dgm:prSet presAssocID="{F5305A95-FD92-4495-9024-EA3E989DB084}" presName="conn2-1" presStyleLbl="parChTrans1D2" presStyleIdx="1" presStyleCnt="2"/>
      <dgm:spPr/>
    </dgm:pt>
    <dgm:pt modelId="{0958123A-4E39-407D-ABED-EDA8E708661D}" type="pres">
      <dgm:prSet presAssocID="{F5305A95-FD92-4495-9024-EA3E989DB084}" presName="connTx" presStyleLbl="parChTrans1D2" presStyleIdx="1" presStyleCnt="2"/>
      <dgm:spPr/>
    </dgm:pt>
    <dgm:pt modelId="{097D7C44-226B-4046-B2A0-45BBEEB466B3}" type="pres">
      <dgm:prSet presAssocID="{AEF90AB8-B30B-4A82-96A3-325E2C145FDB}" presName="root2" presStyleCnt="0"/>
      <dgm:spPr/>
    </dgm:pt>
    <dgm:pt modelId="{333CC497-26B1-4CDF-8935-B15535CD4883}" type="pres">
      <dgm:prSet presAssocID="{AEF90AB8-B30B-4A82-96A3-325E2C145FDB}" presName="LevelTwoTextNode" presStyleLbl="node2" presStyleIdx="1" presStyleCnt="2">
        <dgm:presLayoutVars>
          <dgm:chPref val="3"/>
        </dgm:presLayoutVars>
      </dgm:prSet>
      <dgm:spPr/>
    </dgm:pt>
    <dgm:pt modelId="{A7926B28-9B04-4BC5-B195-A29A72791E1E}" type="pres">
      <dgm:prSet presAssocID="{AEF90AB8-B30B-4A82-96A3-325E2C145FDB}" presName="level3hierChild" presStyleCnt="0"/>
      <dgm:spPr/>
    </dgm:pt>
    <dgm:pt modelId="{4890AB09-4D1F-43ED-BF72-88713443ED0F}" type="pres">
      <dgm:prSet presAssocID="{CDA2492F-3EE0-4289-8F95-8FC88600424F}" presName="conn2-1" presStyleLbl="parChTrans1D3" presStyleIdx="2" presStyleCnt="4"/>
      <dgm:spPr/>
    </dgm:pt>
    <dgm:pt modelId="{8586560A-6DC8-466B-A7A6-8156FB3688A0}" type="pres">
      <dgm:prSet presAssocID="{CDA2492F-3EE0-4289-8F95-8FC88600424F}" presName="connTx" presStyleLbl="parChTrans1D3" presStyleIdx="2" presStyleCnt="4"/>
      <dgm:spPr/>
    </dgm:pt>
    <dgm:pt modelId="{06E4D477-20AD-407B-AC5A-F6D44F0446A3}" type="pres">
      <dgm:prSet presAssocID="{82F08ED3-B8BC-463F-86B3-3DEB2FAD151C}" presName="root2" presStyleCnt="0"/>
      <dgm:spPr/>
    </dgm:pt>
    <dgm:pt modelId="{D2681461-6B49-43E3-976C-8700C6C850F8}" type="pres">
      <dgm:prSet presAssocID="{82F08ED3-B8BC-463F-86B3-3DEB2FAD151C}" presName="LevelTwoTextNode" presStyleLbl="node3" presStyleIdx="2" presStyleCnt="4">
        <dgm:presLayoutVars>
          <dgm:chPref val="3"/>
        </dgm:presLayoutVars>
      </dgm:prSet>
      <dgm:spPr/>
    </dgm:pt>
    <dgm:pt modelId="{3320288C-60E5-417B-B0C9-08610484AA57}" type="pres">
      <dgm:prSet presAssocID="{82F08ED3-B8BC-463F-86B3-3DEB2FAD151C}" presName="level3hierChild" presStyleCnt="0"/>
      <dgm:spPr/>
    </dgm:pt>
    <dgm:pt modelId="{D1D8D709-6F0B-4B17-9F8C-71D1298575ED}" type="pres">
      <dgm:prSet presAssocID="{74D322AA-7AAE-4D04-9A62-3A5125E5618B}" presName="conn2-1" presStyleLbl="parChTrans1D3" presStyleIdx="3" presStyleCnt="4"/>
      <dgm:spPr/>
    </dgm:pt>
    <dgm:pt modelId="{795560FE-72FC-40B6-8925-B66ABE2CE4F0}" type="pres">
      <dgm:prSet presAssocID="{74D322AA-7AAE-4D04-9A62-3A5125E5618B}" presName="connTx" presStyleLbl="parChTrans1D3" presStyleIdx="3" presStyleCnt="4"/>
      <dgm:spPr/>
    </dgm:pt>
    <dgm:pt modelId="{17A2CC08-4BBF-4B66-BFCB-3E955ECF466C}" type="pres">
      <dgm:prSet presAssocID="{73BA0E41-9E78-4B13-8B02-71EE4E15D27F}" presName="root2" presStyleCnt="0"/>
      <dgm:spPr/>
    </dgm:pt>
    <dgm:pt modelId="{7EE7633F-FE5D-4A36-A602-13CE24CB0C42}" type="pres">
      <dgm:prSet presAssocID="{73BA0E41-9E78-4B13-8B02-71EE4E15D27F}" presName="LevelTwoTextNode" presStyleLbl="node3" presStyleIdx="3" presStyleCnt="4">
        <dgm:presLayoutVars>
          <dgm:chPref val="3"/>
        </dgm:presLayoutVars>
      </dgm:prSet>
      <dgm:spPr/>
    </dgm:pt>
    <dgm:pt modelId="{A9B5A7F8-7044-49D8-9BFD-06139ED02A27}" type="pres">
      <dgm:prSet presAssocID="{73BA0E41-9E78-4B13-8B02-71EE4E15D27F}" presName="level3hierChild" presStyleCnt="0"/>
      <dgm:spPr/>
    </dgm:pt>
  </dgm:ptLst>
  <dgm:cxnLst>
    <dgm:cxn modelId="{C0D1BE00-0619-4826-B99D-5284C9977B34}" type="presOf" srcId="{74D322AA-7AAE-4D04-9A62-3A5125E5618B}" destId="{795560FE-72FC-40B6-8925-B66ABE2CE4F0}" srcOrd="1" destOrd="0" presId="urn:microsoft.com/office/officeart/2005/8/layout/hierarchy2"/>
    <dgm:cxn modelId="{939D3D07-4492-4FF7-A611-4A3680CCF193}" type="presOf" srcId="{AE00F3E2-4779-44F3-A56D-2BDF6B953530}" destId="{22B863A2-06F2-45BC-B25E-E6407A0861D7}" srcOrd="0" destOrd="0" presId="urn:microsoft.com/office/officeart/2005/8/layout/hierarchy2"/>
    <dgm:cxn modelId="{23906810-A7C0-4BBA-9879-F12F8B8F5EFD}" type="presOf" srcId="{E6653983-00C5-45BC-8E68-422D423C0A2E}" destId="{52CF4BC8-9830-4200-BE0D-CC46837B1A85}" srcOrd="0" destOrd="0" presId="urn:microsoft.com/office/officeart/2005/8/layout/hierarchy2"/>
    <dgm:cxn modelId="{E9809B1E-E295-4621-8AFB-675929B8BC27}" srcId="{AEF90AB8-B30B-4A82-96A3-325E2C145FDB}" destId="{73BA0E41-9E78-4B13-8B02-71EE4E15D27F}" srcOrd="1" destOrd="0" parTransId="{74D322AA-7AAE-4D04-9A62-3A5125E5618B}" sibTransId="{44E4C648-BB3C-42BF-A28D-A00B2A1E57B0}"/>
    <dgm:cxn modelId="{A45B1B2E-3633-4D1A-A8A5-035F68A0BA4F}" type="presOf" srcId="{CDA2492F-3EE0-4289-8F95-8FC88600424F}" destId="{4890AB09-4D1F-43ED-BF72-88713443ED0F}" srcOrd="0" destOrd="0" presId="urn:microsoft.com/office/officeart/2005/8/layout/hierarchy2"/>
    <dgm:cxn modelId="{5984D142-2FC4-4D9F-9C03-2BDE86C1B333}" type="presOf" srcId="{E6653983-00C5-45BC-8E68-422D423C0A2E}" destId="{2DF86938-20EE-48B7-96BE-27D9DD05BCA2}" srcOrd="1" destOrd="0" presId="urn:microsoft.com/office/officeart/2005/8/layout/hierarchy2"/>
    <dgm:cxn modelId="{F409F942-8FBD-471A-A0A5-E2D7EA158BC7}" type="presOf" srcId="{AEF90AB8-B30B-4A82-96A3-325E2C145FDB}" destId="{333CC497-26B1-4CDF-8935-B15535CD4883}" srcOrd="0" destOrd="0" presId="urn:microsoft.com/office/officeart/2005/8/layout/hierarchy2"/>
    <dgm:cxn modelId="{53A87445-EE16-4799-AD0C-A6884951DBAD}" srcId="{BE3E28F0-0F4B-4CDA-9C9A-F72DB9AD5355}" destId="{F002F22C-1ED9-41F5-A053-44B4F41ACD29}" srcOrd="1" destOrd="0" parTransId="{0404E7ED-050C-42FD-81A5-71D642C64037}" sibTransId="{22B8857E-68B8-48A4-B21C-DA4DC9A9E907}"/>
    <dgm:cxn modelId="{C23B1269-EF22-464F-AE6D-ADADFDE546D9}" srcId="{554EDF3F-4983-42CD-B8A8-DD050E20223D}" destId="{AD85AA29-E6C8-4CCC-8D68-244DBFFCECA8}" srcOrd="0" destOrd="0" parTransId="{4FA3AE8E-B625-4E4E-94B6-EA227F292D9C}" sibTransId="{1E5FCD6F-334A-4E14-87FC-33338B585E84}"/>
    <dgm:cxn modelId="{729FC56F-4A78-49A3-A97F-AABEF1011B4D}" type="presOf" srcId="{0404E7ED-050C-42FD-81A5-71D642C64037}" destId="{65EF59E5-4778-423C-88EE-DE61C188441A}" srcOrd="1" destOrd="0" presId="urn:microsoft.com/office/officeart/2005/8/layout/hierarchy2"/>
    <dgm:cxn modelId="{1FB5AA50-31D7-4A92-9B72-3D19FF2700FD}" type="presOf" srcId="{CDA2492F-3EE0-4289-8F95-8FC88600424F}" destId="{8586560A-6DC8-466B-A7A6-8156FB3688A0}" srcOrd="1" destOrd="0" presId="urn:microsoft.com/office/officeart/2005/8/layout/hierarchy2"/>
    <dgm:cxn modelId="{8ED37074-68B3-4CC9-AD05-64FB6741D40E}" srcId="{AD85AA29-E6C8-4CCC-8D68-244DBFFCECA8}" destId="{BE3E28F0-0F4B-4CDA-9C9A-F72DB9AD5355}" srcOrd="0" destOrd="0" parTransId="{E6653983-00C5-45BC-8E68-422D423C0A2E}" sibTransId="{6EB15B13-9607-47AF-B31C-99749E6FB0EB}"/>
    <dgm:cxn modelId="{CA4CBB76-77D5-4378-8AB8-79DC57F31D3A}" type="presOf" srcId="{82F08ED3-B8BC-463F-86B3-3DEB2FAD151C}" destId="{D2681461-6B49-43E3-976C-8700C6C850F8}" srcOrd="0" destOrd="0" presId="urn:microsoft.com/office/officeart/2005/8/layout/hierarchy2"/>
    <dgm:cxn modelId="{1EB92F82-79D5-45BE-B253-31B44AC50C35}" type="presOf" srcId="{F5305A95-FD92-4495-9024-EA3E989DB084}" destId="{0958123A-4E39-407D-ABED-EDA8E708661D}" srcOrd="1" destOrd="0" presId="urn:microsoft.com/office/officeart/2005/8/layout/hierarchy2"/>
    <dgm:cxn modelId="{2E86CA83-519F-4902-9CC2-C33DCFC67338}" srcId="{AEF90AB8-B30B-4A82-96A3-325E2C145FDB}" destId="{82F08ED3-B8BC-463F-86B3-3DEB2FAD151C}" srcOrd="0" destOrd="0" parTransId="{CDA2492F-3EE0-4289-8F95-8FC88600424F}" sibTransId="{3333F35F-6C5E-4C9B-BC04-93B36BB59B28}"/>
    <dgm:cxn modelId="{80503886-E22D-4D1E-8757-4D2D6792B188}" type="presOf" srcId="{74D322AA-7AAE-4D04-9A62-3A5125E5618B}" destId="{D1D8D709-6F0B-4B17-9F8C-71D1298575ED}" srcOrd="0" destOrd="0" presId="urn:microsoft.com/office/officeart/2005/8/layout/hierarchy2"/>
    <dgm:cxn modelId="{3DFACE94-284A-48D8-B93B-3447FADFBBC6}" type="presOf" srcId="{554EDF3F-4983-42CD-B8A8-DD050E20223D}" destId="{2E3D3C40-A9B8-4844-8A44-2DD1689161FA}" srcOrd="0" destOrd="0" presId="urn:microsoft.com/office/officeart/2005/8/layout/hierarchy2"/>
    <dgm:cxn modelId="{50C7B89D-7D0C-41B2-82A8-D87D61EBEA0D}" type="presOf" srcId="{AD85AA29-E6C8-4CCC-8D68-244DBFFCECA8}" destId="{40D8A330-1E76-42AF-8A26-62F6F2D57A77}" srcOrd="0" destOrd="0" presId="urn:microsoft.com/office/officeart/2005/8/layout/hierarchy2"/>
    <dgm:cxn modelId="{BA1B679E-BE38-4567-A932-A8C09DC9DD2E}" srcId="{BE3E28F0-0F4B-4CDA-9C9A-F72DB9AD5355}" destId="{AE00F3E2-4779-44F3-A56D-2BDF6B953530}" srcOrd="0" destOrd="0" parTransId="{DCE69C2F-4889-4F11-A228-6330440039FC}" sibTransId="{036EDD85-98FC-4B2A-AC9C-E1E1E42AC99F}"/>
    <dgm:cxn modelId="{61DA0DA0-4714-4D49-B9FE-9709DEBCD1BE}" type="presOf" srcId="{DCE69C2F-4889-4F11-A228-6330440039FC}" destId="{1803A2C2-2751-426C-B7C3-B234FE326541}" srcOrd="1" destOrd="0" presId="urn:microsoft.com/office/officeart/2005/8/layout/hierarchy2"/>
    <dgm:cxn modelId="{5C461CA1-FD69-4281-B47B-35349EFECE23}" type="presOf" srcId="{BE3E28F0-0F4B-4CDA-9C9A-F72DB9AD5355}" destId="{5A87D83D-DE53-469D-8FDB-8406D9A8439A}" srcOrd="0" destOrd="0" presId="urn:microsoft.com/office/officeart/2005/8/layout/hierarchy2"/>
    <dgm:cxn modelId="{C221FDAC-7772-48EA-A997-E7543B27BF89}" type="presOf" srcId="{F002F22C-1ED9-41F5-A053-44B4F41ACD29}" destId="{9B765F19-64A0-428F-B7AA-BC334D138909}" srcOrd="0" destOrd="0" presId="urn:microsoft.com/office/officeart/2005/8/layout/hierarchy2"/>
    <dgm:cxn modelId="{B30600B5-3947-47B0-B7BA-6EC33D606632}" srcId="{AD85AA29-E6C8-4CCC-8D68-244DBFFCECA8}" destId="{AEF90AB8-B30B-4A82-96A3-325E2C145FDB}" srcOrd="1" destOrd="0" parTransId="{F5305A95-FD92-4495-9024-EA3E989DB084}" sibTransId="{1DFF0086-AFB6-4CC7-BED2-04D8327FDC6C}"/>
    <dgm:cxn modelId="{343EA8D1-B122-492A-BC99-5A24635B467F}" type="presOf" srcId="{0404E7ED-050C-42FD-81A5-71D642C64037}" destId="{D9D782CE-7322-4A2E-A95B-BB037765406D}" srcOrd="0" destOrd="0" presId="urn:microsoft.com/office/officeart/2005/8/layout/hierarchy2"/>
    <dgm:cxn modelId="{557E88DD-5574-4037-B2E7-43259C5CCF93}" type="presOf" srcId="{73BA0E41-9E78-4B13-8B02-71EE4E15D27F}" destId="{7EE7633F-FE5D-4A36-A602-13CE24CB0C42}" srcOrd="0" destOrd="0" presId="urn:microsoft.com/office/officeart/2005/8/layout/hierarchy2"/>
    <dgm:cxn modelId="{5442ADDD-28E4-4BA3-8288-8A84CB48E027}" type="presOf" srcId="{F5305A95-FD92-4495-9024-EA3E989DB084}" destId="{328C1069-46E0-46F4-BAB8-407AAB0B6FEE}" srcOrd="0" destOrd="0" presId="urn:microsoft.com/office/officeart/2005/8/layout/hierarchy2"/>
    <dgm:cxn modelId="{468A31E5-BB31-412F-B79E-2C83A6E6CF05}" type="presOf" srcId="{DCE69C2F-4889-4F11-A228-6330440039FC}" destId="{88F6A95A-049B-44DA-996E-4EB88D10FE3A}" srcOrd="0" destOrd="0" presId="urn:microsoft.com/office/officeart/2005/8/layout/hierarchy2"/>
    <dgm:cxn modelId="{3FE17350-BCD3-4864-93DE-BA0FC29D7BA3}" type="presParOf" srcId="{2E3D3C40-A9B8-4844-8A44-2DD1689161FA}" destId="{3F03A0AA-E459-4DDA-A2D2-C237D92C9ED1}" srcOrd="0" destOrd="0" presId="urn:microsoft.com/office/officeart/2005/8/layout/hierarchy2"/>
    <dgm:cxn modelId="{09EB96D5-95E0-482D-8116-BC769CCCBA88}" type="presParOf" srcId="{3F03A0AA-E459-4DDA-A2D2-C237D92C9ED1}" destId="{40D8A330-1E76-42AF-8A26-62F6F2D57A77}" srcOrd="0" destOrd="0" presId="urn:microsoft.com/office/officeart/2005/8/layout/hierarchy2"/>
    <dgm:cxn modelId="{BAEB7868-5B66-499D-AB9E-837ACDCAC49A}" type="presParOf" srcId="{3F03A0AA-E459-4DDA-A2D2-C237D92C9ED1}" destId="{43A34DA8-D8CF-4556-8D70-28038C3A53C7}" srcOrd="1" destOrd="0" presId="urn:microsoft.com/office/officeart/2005/8/layout/hierarchy2"/>
    <dgm:cxn modelId="{3022F036-FAE4-43FD-8479-0D22F597CA3A}" type="presParOf" srcId="{43A34DA8-D8CF-4556-8D70-28038C3A53C7}" destId="{52CF4BC8-9830-4200-BE0D-CC46837B1A85}" srcOrd="0" destOrd="0" presId="urn:microsoft.com/office/officeart/2005/8/layout/hierarchy2"/>
    <dgm:cxn modelId="{66D3F36F-0FDE-4C15-BCC9-15B2829236D2}" type="presParOf" srcId="{52CF4BC8-9830-4200-BE0D-CC46837B1A85}" destId="{2DF86938-20EE-48B7-96BE-27D9DD05BCA2}" srcOrd="0" destOrd="0" presId="urn:microsoft.com/office/officeart/2005/8/layout/hierarchy2"/>
    <dgm:cxn modelId="{18702221-C9F0-4881-8AA5-8E4C0AF07685}" type="presParOf" srcId="{43A34DA8-D8CF-4556-8D70-28038C3A53C7}" destId="{7401928A-8DC8-47F5-AECE-AA7BF96D8FC4}" srcOrd="1" destOrd="0" presId="urn:microsoft.com/office/officeart/2005/8/layout/hierarchy2"/>
    <dgm:cxn modelId="{255DC318-4046-43A7-88E0-A10C57F9C95C}" type="presParOf" srcId="{7401928A-8DC8-47F5-AECE-AA7BF96D8FC4}" destId="{5A87D83D-DE53-469D-8FDB-8406D9A8439A}" srcOrd="0" destOrd="0" presId="urn:microsoft.com/office/officeart/2005/8/layout/hierarchy2"/>
    <dgm:cxn modelId="{61FDC226-3E59-45EE-937B-30283B75BD21}" type="presParOf" srcId="{7401928A-8DC8-47F5-AECE-AA7BF96D8FC4}" destId="{0E900CBA-CC25-454E-9497-750404931348}" srcOrd="1" destOrd="0" presId="urn:microsoft.com/office/officeart/2005/8/layout/hierarchy2"/>
    <dgm:cxn modelId="{64357E0B-FF05-47E6-984C-3CF1385239DD}" type="presParOf" srcId="{0E900CBA-CC25-454E-9497-750404931348}" destId="{88F6A95A-049B-44DA-996E-4EB88D10FE3A}" srcOrd="0" destOrd="0" presId="urn:microsoft.com/office/officeart/2005/8/layout/hierarchy2"/>
    <dgm:cxn modelId="{C1D4C261-581A-4437-9D06-61EFC8619BEA}" type="presParOf" srcId="{88F6A95A-049B-44DA-996E-4EB88D10FE3A}" destId="{1803A2C2-2751-426C-B7C3-B234FE326541}" srcOrd="0" destOrd="0" presId="urn:microsoft.com/office/officeart/2005/8/layout/hierarchy2"/>
    <dgm:cxn modelId="{0B318F37-72C5-4935-B908-22BE11F4E214}" type="presParOf" srcId="{0E900CBA-CC25-454E-9497-750404931348}" destId="{D81F9377-32D7-4D32-83AB-562A3D57BBCC}" srcOrd="1" destOrd="0" presId="urn:microsoft.com/office/officeart/2005/8/layout/hierarchy2"/>
    <dgm:cxn modelId="{258F58BF-9EA5-4811-96FD-893F42C1C02D}" type="presParOf" srcId="{D81F9377-32D7-4D32-83AB-562A3D57BBCC}" destId="{22B863A2-06F2-45BC-B25E-E6407A0861D7}" srcOrd="0" destOrd="0" presId="urn:microsoft.com/office/officeart/2005/8/layout/hierarchy2"/>
    <dgm:cxn modelId="{5FDEA0AF-C36A-41FD-8B96-71EA4AD66888}" type="presParOf" srcId="{D81F9377-32D7-4D32-83AB-562A3D57BBCC}" destId="{15A3EF45-FD49-400F-9FCB-CC5B361F43AA}" srcOrd="1" destOrd="0" presId="urn:microsoft.com/office/officeart/2005/8/layout/hierarchy2"/>
    <dgm:cxn modelId="{C5C1F896-E281-42A4-857C-F9541696D557}" type="presParOf" srcId="{0E900CBA-CC25-454E-9497-750404931348}" destId="{D9D782CE-7322-4A2E-A95B-BB037765406D}" srcOrd="2" destOrd="0" presId="urn:microsoft.com/office/officeart/2005/8/layout/hierarchy2"/>
    <dgm:cxn modelId="{685C31C0-AC72-43AE-BEF2-7C24C0CBBF6B}" type="presParOf" srcId="{D9D782CE-7322-4A2E-A95B-BB037765406D}" destId="{65EF59E5-4778-423C-88EE-DE61C188441A}" srcOrd="0" destOrd="0" presId="urn:microsoft.com/office/officeart/2005/8/layout/hierarchy2"/>
    <dgm:cxn modelId="{EA18B619-08AD-43F8-AA9C-011A59D52F76}" type="presParOf" srcId="{0E900CBA-CC25-454E-9497-750404931348}" destId="{D5873218-0055-43A2-AEA5-6A435AADC780}" srcOrd="3" destOrd="0" presId="urn:microsoft.com/office/officeart/2005/8/layout/hierarchy2"/>
    <dgm:cxn modelId="{423EF258-B6B3-4DB2-A87A-B5C3FD48E5A1}" type="presParOf" srcId="{D5873218-0055-43A2-AEA5-6A435AADC780}" destId="{9B765F19-64A0-428F-B7AA-BC334D138909}" srcOrd="0" destOrd="0" presId="urn:microsoft.com/office/officeart/2005/8/layout/hierarchy2"/>
    <dgm:cxn modelId="{7A508CB1-F7E0-438F-B85B-1E97AEB31ABB}" type="presParOf" srcId="{D5873218-0055-43A2-AEA5-6A435AADC780}" destId="{3486CAB3-7EB8-4464-A372-7E3C65A08011}" srcOrd="1" destOrd="0" presId="urn:microsoft.com/office/officeart/2005/8/layout/hierarchy2"/>
    <dgm:cxn modelId="{EF31E556-23E4-4377-B463-6253AED3EA70}" type="presParOf" srcId="{43A34DA8-D8CF-4556-8D70-28038C3A53C7}" destId="{328C1069-46E0-46F4-BAB8-407AAB0B6FEE}" srcOrd="2" destOrd="0" presId="urn:microsoft.com/office/officeart/2005/8/layout/hierarchy2"/>
    <dgm:cxn modelId="{4BF9D0BD-AE49-42C6-99DB-8B1E54FBC448}" type="presParOf" srcId="{328C1069-46E0-46F4-BAB8-407AAB0B6FEE}" destId="{0958123A-4E39-407D-ABED-EDA8E708661D}" srcOrd="0" destOrd="0" presId="urn:microsoft.com/office/officeart/2005/8/layout/hierarchy2"/>
    <dgm:cxn modelId="{ABB98AFD-6456-4A04-90D4-DAA983FD64AC}" type="presParOf" srcId="{43A34DA8-D8CF-4556-8D70-28038C3A53C7}" destId="{097D7C44-226B-4046-B2A0-45BBEEB466B3}" srcOrd="3" destOrd="0" presId="urn:microsoft.com/office/officeart/2005/8/layout/hierarchy2"/>
    <dgm:cxn modelId="{109663FB-F050-4066-B8FA-C4C8D912100C}" type="presParOf" srcId="{097D7C44-226B-4046-B2A0-45BBEEB466B3}" destId="{333CC497-26B1-4CDF-8935-B15535CD4883}" srcOrd="0" destOrd="0" presId="urn:microsoft.com/office/officeart/2005/8/layout/hierarchy2"/>
    <dgm:cxn modelId="{4D54C332-7628-4D40-BE60-97D132BBC7D9}" type="presParOf" srcId="{097D7C44-226B-4046-B2A0-45BBEEB466B3}" destId="{A7926B28-9B04-4BC5-B195-A29A72791E1E}" srcOrd="1" destOrd="0" presId="urn:microsoft.com/office/officeart/2005/8/layout/hierarchy2"/>
    <dgm:cxn modelId="{F9E3336D-C08A-48DA-B7D7-0897AAC79EE3}" type="presParOf" srcId="{A7926B28-9B04-4BC5-B195-A29A72791E1E}" destId="{4890AB09-4D1F-43ED-BF72-88713443ED0F}" srcOrd="0" destOrd="0" presId="urn:microsoft.com/office/officeart/2005/8/layout/hierarchy2"/>
    <dgm:cxn modelId="{E6497FF2-360D-4325-B70C-76054B0C4245}" type="presParOf" srcId="{4890AB09-4D1F-43ED-BF72-88713443ED0F}" destId="{8586560A-6DC8-466B-A7A6-8156FB3688A0}" srcOrd="0" destOrd="0" presId="urn:microsoft.com/office/officeart/2005/8/layout/hierarchy2"/>
    <dgm:cxn modelId="{66923327-F4F5-460A-A1C0-4BA093A71146}" type="presParOf" srcId="{A7926B28-9B04-4BC5-B195-A29A72791E1E}" destId="{06E4D477-20AD-407B-AC5A-F6D44F0446A3}" srcOrd="1" destOrd="0" presId="urn:microsoft.com/office/officeart/2005/8/layout/hierarchy2"/>
    <dgm:cxn modelId="{05CC3A4D-9981-4FD3-8F44-F4462F14776C}" type="presParOf" srcId="{06E4D477-20AD-407B-AC5A-F6D44F0446A3}" destId="{D2681461-6B49-43E3-976C-8700C6C850F8}" srcOrd="0" destOrd="0" presId="urn:microsoft.com/office/officeart/2005/8/layout/hierarchy2"/>
    <dgm:cxn modelId="{A945251B-CAB1-44CB-9365-95686A39D809}" type="presParOf" srcId="{06E4D477-20AD-407B-AC5A-F6D44F0446A3}" destId="{3320288C-60E5-417B-B0C9-08610484AA57}" srcOrd="1" destOrd="0" presId="urn:microsoft.com/office/officeart/2005/8/layout/hierarchy2"/>
    <dgm:cxn modelId="{A9DF5803-A860-4A58-A3E8-452A987137DB}" type="presParOf" srcId="{A7926B28-9B04-4BC5-B195-A29A72791E1E}" destId="{D1D8D709-6F0B-4B17-9F8C-71D1298575ED}" srcOrd="2" destOrd="0" presId="urn:microsoft.com/office/officeart/2005/8/layout/hierarchy2"/>
    <dgm:cxn modelId="{78DBE258-4507-46C3-A712-BEC06A16423B}" type="presParOf" srcId="{D1D8D709-6F0B-4B17-9F8C-71D1298575ED}" destId="{795560FE-72FC-40B6-8925-B66ABE2CE4F0}" srcOrd="0" destOrd="0" presId="urn:microsoft.com/office/officeart/2005/8/layout/hierarchy2"/>
    <dgm:cxn modelId="{68FEB416-63DF-41F5-ACA4-084D36A74028}" type="presParOf" srcId="{A7926B28-9B04-4BC5-B195-A29A72791E1E}" destId="{17A2CC08-4BBF-4B66-BFCB-3E955ECF466C}" srcOrd="3" destOrd="0" presId="urn:microsoft.com/office/officeart/2005/8/layout/hierarchy2"/>
    <dgm:cxn modelId="{B7576C0A-6157-4F08-A6E3-0874146EE345}" type="presParOf" srcId="{17A2CC08-4BBF-4B66-BFCB-3E955ECF466C}" destId="{7EE7633F-FE5D-4A36-A602-13CE24CB0C42}" srcOrd="0" destOrd="0" presId="urn:microsoft.com/office/officeart/2005/8/layout/hierarchy2"/>
    <dgm:cxn modelId="{62EF3FA4-2A7D-41D6-9972-F233002F4E46}" type="presParOf" srcId="{17A2CC08-4BBF-4B66-BFCB-3E955ECF466C}" destId="{A9B5A7F8-7044-49D8-9BFD-06139ED02A2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4EDF3F-4983-42CD-B8A8-DD050E20223D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85AA29-E6C8-4CCC-8D68-244DBFFCECA8}">
      <dgm:prSet phldrT="[Text]"/>
      <dgm:spPr/>
      <dgm:t>
        <a:bodyPr/>
        <a:lstStyle/>
        <a:p>
          <a:r>
            <a:rPr lang="en-US" dirty="0"/>
            <a:t>Profits</a:t>
          </a:r>
        </a:p>
      </dgm:t>
    </dgm:pt>
    <dgm:pt modelId="{4FA3AE8E-B625-4E4E-94B6-EA227F292D9C}" type="parTrans" cxnId="{C23B1269-EF22-464F-AE6D-ADADFDE546D9}">
      <dgm:prSet/>
      <dgm:spPr/>
      <dgm:t>
        <a:bodyPr/>
        <a:lstStyle/>
        <a:p>
          <a:endParaRPr lang="en-US"/>
        </a:p>
      </dgm:t>
    </dgm:pt>
    <dgm:pt modelId="{1E5FCD6F-334A-4E14-87FC-33338B585E84}" type="sibTrans" cxnId="{C23B1269-EF22-464F-AE6D-ADADFDE546D9}">
      <dgm:prSet/>
      <dgm:spPr/>
      <dgm:t>
        <a:bodyPr/>
        <a:lstStyle/>
        <a:p>
          <a:endParaRPr lang="en-US"/>
        </a:p>
      </dgm:t>
    </dgm:pt>
    <dgm:pt modelId="{BE3E28F0-0F4B-4CDA-9C9A-F72DB9AD5355}">
      <dgm:prSet phldrT="[Text]"/>
      <dgm:spPr/>
      <dgm:t>
        <a:bodyPr/>
        <a:lstStyle/>
        <a:p>
          <a:r>
            <a:rPr lang="en-US" dirty="0"/>
            <a:t>Revenue</a:t>
          </a:r>
        </a:p>
      </dgm:t>
    </dgm:pt>
    <dgm:pt modelId="{E6653983-00C5-45BC-8E68-422D423C0A2E}" type="parTrans" cxnId="{8ED37074-68B3-4CC9-AD05-64FB6741D40E}">
      <dgm:prSet/>
      <dgm:spPr/>
      <dgm:t>
        <a:bodyPr/>
        <a:lstStyle/>
        <a:p>
          <a:endParaRPr lang="en-US"/>
        </a:p>
      </dgm:t>
    </dgm:pt>
    <dgm:pt modelId="{6EB15B13-9607-47AF-B31C-99749E6FB0EB}" type="sibTrans" cxnId="{8ED37074-68B3-4CC9-AD05-64FB6741D40E}">
      <dgm:prSet/>
      <dgm:spPr/>
      <dgm:t>
        <a:bodyPr/>
        <a:lstStyle/>
        <a:p>
          <a:endParaRPr lang="en-US"/>
        </a:p>
      </dgm:t>
    </dgm:pt>
    <dgm:pt modelId="{AE00F3E2-4779-44F3-A56D-2BDF6B953530}">
      <dgm:prSet phldrT="[Text]"/>
      <dgm:spPr/>
      <dgm:t>
        <a:bodyPr/>
        <a:lstStyle/>
        <a:p>
          <a:r>
            <a:rPr lang="en-US" dirty="0"/>
            <a:t># of Rentals</a:t>
          </a:r>
        </a:p>
      </dgm:t>
    </dgm:pt>
    <dgm:pt modelId="{DCE69C2F-4889-4F11-A228-6330440039FC}" type="parTrans" cxnId="{BA1B679E-BE38-4567-A932-A8C09DC9DD2E}">
      <dgm:prSet/>
      <dgm:spPr/>
      <dgm:t>
        <a:bodyPr/>
        <a:lstStyle/>
        <a:p>
          <a:endParaRPr lang="en-US"/>
        </a:p>
      </dgm:t>
    </dgm:pt>
    <dgm:pt modelId="{036EDD85-98FC-4B2A-AC9C-E1E1E42AC99F}" type="sibTrans" cxnId="{BA1B679E-BE38-4567-A932-A8C09DC9DD2E}">
      <dgm:prSet/>
      <dgm:spPr/>
      <dgm:t>
        <a:bodyPr/>
        <a:lstStyle/>
        <a:p>
          <a:endParaRPr lang="en-US"/>
        </a:p>
      </dgm:t>
    </dgm:pt>
    <dgm:pt modelId="{F002F22C-1ED9-41F5-A053-44B4F41ACD29}">
      <dgm:prSet phldrT="[Text]"/>
      <dgm:spPr/>
      <dgm:t>
        <a:bodyPr/>
        <a:lstStyle/>
        <a:p>
          <a:r>
            <a:rPr lang="en-US" dirty="0"/>
            <a:t>Price Per Rental</a:t>
          </a:r>
        </a:p>
      </dgm:t>
    </dgm:pt>
    <dgm:pt modelId="{0404E7ED-050C-42FD-81A5-71D642C64037}" type="parTrans" cxnId="{53A87445-EE16-4799-AD0C-A6884951DBAD}">
      <dgm:prSet/>
      <dgm:spPr/>
      <dgm:t>
        <a:bodyPr/>
        <a:lstStyle/>
        <a:p>
          <a:endParaRPr lang="en-US"/>
        </a:p>
      </dgm:t>
    </dgm:pt>
    <dgm:pt modelId="{22B8857E-68B8-48A4-B21C-DA4DC9A9E907}" type="sibTrans" cxnId="{53A87445-EE16-4799-AD0C-A6884951DBAD}">
      <dgm:prSet/>
      <dgm:spPr/>
      <dgm:t>
        <a:bodyPr/>
        <a:lstStyle/>
        <a:p>
          <a:endParaRPr lang="en-US"/>
        </a:p>
      </dgm:t>
    </dgm:pt>
    <dgm:pt modelId="{AEF90AB8-B30B-4A82-96A3-325E2C145FDB}">
      <dgm:prSet phldrT="[Text]"/>
      <dgm:spPr/>
      <dgm:t>
        <a:bodyPr/>
        <a:lstStyle/>
        <a:p>
          <a:r>
            <a:rPr lang="en-US" dirty="0"/>
            <a:t>Cost</a:t>
          </a:r>
        </a:p>
      </dgm:t>
    </dgm:pt>
    <dgm:pt modelId="{F5305A95-FD92-4495-9024-EA3E989DB084}" type="parTrans" cxnId="{B30600B5-3947-47B0-B7BA-6EC33D606632}">
      <dgm:prSet/>
      <dgm:spPr/>
      <dgm:t>
        <a:bodyPr/>
        <a:lstStyle/>
        <a:p>
          <a:endParaRPr lang="en-US"/>
        </a:p>
      </dgm:t>
    </dgm:pt>
    <dgm:pt modelId="{1DFF0086-AFB6-4CC7-BED2-04D8327FDC6C}" type="sibTrans" cxnId="{B30600B5-3947-47B0-B7BA-6EC33D606632}">
      <dgm:prSet/>
      <dgm:spPr/>
      <dgm:t>
        <a:bodyPr/>
        <a:lstStyle/>
        <a:p>
          <a:endParaRPr lang="en-US"/>
        </a:p>
      </dgm:t>
    </dgm:pt>
    <dgm:pt modelId="{82F08ED3-B8BC-463F-86B3-3DEB2FAD151C}">
      <dgm:prSet phldrT="[Text]"/>
      <dgm:spPr/>
      <dgm:t>
        <a:bodyPr/>
        <a:lstStyle/>
        <a:p>
          <a:r>
            <a:rPr lang="en-US" dirty="0"/>
            <a:t>Cost per Car</a:t>
          </a:r>
        </a:p>
      </dgm:t>
    </dgm:pt>
    <dgm:pt modelId="{CDA2492F-3EE0-4289-8F95-8FC88600424F}" type="parTrans" cxnId="{2E86CA83-519F-4902-9CC2-C33DCFC67338}">
      <dgm:prSet/>
      <dgm:spPr/>
      <dgm:t>
        <a:bodyPr/>
        <a:lstStyle/>
        <a:p>
          <a:endParaRPr lang="en-US"/>
        </a:p>
      </dgm:t>
    </dgm:pt>
    <dgm:pt modelId="{3333F35F-6C5E-4C9B-BC04-93B36BB59B28}" type="sibTrans" cxnId="{2E86CA83-519F-4902-9CC2-C33DCFC67338}">
      <dgm:prSet/>
      <dgm:spPr/>
      <dgm:t>
        <a:bodyPr/>
        <a:lstStyle/>
        <a:p>
          <a:endParaRPr lang="en-US"/>
        </a:p>
      </dgm:t>
    </dgm:pt>
    <dgm:pt modelId="{73BA0E41-9E78-4B13-8B02-71EE4E15D27F}">
      <dgm:prSet phldrT="[Text]"/>
      <dgm:spPr/>
      <dgm:t>
        <a:bodyPr/>
        <a:lstStyle/>
        <a:p>
          <a:r>
            <a:rPr lang="en-US" dirty="0"/>
            <a:t># of Cars in Fleet</a:t>
          </a:r>
        </a:p>
      </dgm:t>
    </dgm:pt>
    <dgm:pt modelId="{74D322AA-7AAE-4D04-9A62-3A5125E5618B}" type="parTrans" cxnId="{E9809B1E-E295-4621-8AFB-675929B8BC27}">
      <dgm:prSet/>
      <dgm:spPr/>
      <dgm:t>
        <a:bodyPr/>
        <a:lstStyle/>
        <a:p>
          <a:endParaRPr lang="en-US"/>
        </a:p>
      </dgm:t>
    </dgm:pt>
    <dgm:pt modelId="{44E4C648-BB3C-42BF-A28D-A00B2A1E57B0}" type="sibTrans" cxnId="{E9809B1E-E295-4621-8AFB-675929B8BC27}">
      <dgm:prSet/>
      <dgm:spPr/>
      <dgm:t>
        <a:bodyPr/>
        <a:lstStyle/>
        <a:p>
          <a:endParaRPr lang="en-US"/>
        </a:p>
      </dgm:t>
    </dgm:pt>
    <dgm:pt modelId="{2E3D3C40-A9B8-4844-8A44-2DD1689161FA}" type="pres">
      <dgm:prSet presAssocID="{554EDF3F-4983-42CD-B8A8-DD050E20223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F03A0AA-E459-4DDA-A2D2-C237D92C9ED1}" type="pres">
      <dgm:prSet presAssocID="{AD85AA29-E6C8-4CCC-8D68-244DBFFCECA8}" presName="root1" presStyleCnt="0"/>
      <dgm:spPr/>
    </dgm:pt>
    <dgm:pt modelId="{40D8A330-1E76-42AF-8A26-62F6F2D57A77}" type="pres">
      <dgm:prSet presAssocID="{AD85AA29-E6C8-4CCC-8D68-244DBFFCECA8}" presName="LevelOneTextNode" presStyleLbl="node0" presStyleIdx="0" presStyleCnt="1">
        <dgm:presLayoutVars>
          <dgm:chPref val="3"/>
        </dgm:presLayoutVars>
      </dgm:prSet>
      <dgm:spPr/>
    </dgm:pt>
    <dgm:pt modelId="{43A34DA8-D8CF-4556-8D70-28038C3A53C7}" type="pres">
      <dgm:prSet presAssocID="{AD85AA29-E6C8-4CCC-8D68-244DBFFCECA8}" presName="level2hierChild" presStyleCnt="0"/>
      <dgm:spPr/>
    </dgm:pt>
    <dgm:pt modelId="{52CF4BC8-9830-4200-BE0D-CC46837B1A85}" type="pres">
      <dgm:prSet presAssocID="{E6653983-00C5-45BC-8E68-422D423C0A2E}" presName="conn2-1" presStyleLbl="parChTrans1D2" presStyleIdx="0" presStyleCnt="2"/>
      <dgm:spPr/>
    </dgm:pt>
    <dgm:pt modelId="{2DF86938-20EE-48B7-96BE-27D9DD05BCA2}" type="pres">
      <dgm:prSet presAssocID="{E6653983-00C5-45BC-8E68-422D423C0A2E}" presName="connTx" presStyleLbl="parChTrans1D2" presStyleIdx="0" presStyleCnt="2"/>
      <dgm:spPr/>
    </dgm:pt>
    <dgm:pt modelId="{7401928A-8DC8-47F5-AECE-AA7BF96D8FC4}" type="pres">
      <dgm:prSet presAssocID="{BE3E28F0-0F4B-4CDA-9C9A-F72DB9AD5355}" presName="root2" presStyleCnt="0"/>
      <dgm:spPr/>
    </dgm:pt>
    <dgm:pt modelId="{5A87D83D-DE53-469D-8FDB-8406D9A8439A}" type="pres">
      <dgm:prSet presAssocID="{BE3E28F0-0F4B-4CDA-9C9A-F72DB9AD5355}" presName="LevelTwoTextNode" presStyleLbl="node2" presStyleIdx="0" presStyleCnt="2">
        <dgm:presLayoutVars>
          <dgm:chPref val="3"/>
        </dgm:presLayoutVars>
      </dgm:prSet>
      <dgm:spPr/>
    </dgm:pt>
    <dgm:pt modelId="{0E900CBA-CC25-454E-9497-750404931348}" type="pres">
      <dgm:prSet presAssocID="{BE3E28F0-0F4B-4CDA-9C9A-F72DB9AD5355}" presName="level3hierChild" presStyleCnt="0"/>
      <dgm:spPr/>
    </dgm:pt>
    <dgm:pt modelId="{88F6A95A-049B-44DA-996E-4EB88D10FE3A}" type="pres">
      <dgm:prSet presAssocID="{DCE69C2F-4889-4F11-A228-6330440039FC}" presName="conn2-1" presStyleLbl="parChTrans1D3" presStyleIdx="0" presStyleCnt="4"/>
      <dgm:spPr/>
    </dgm:pt>
    <dgm:pt modelId="{1803A2C2-2751-426C-B7C3-B234FE326541}" type="pres">
      <dgm:prSet presAssocID="{DCE69C2F-4889-4F11-A228-6330440039FC}" presName="connTx" presStyleLbl="parChTrans1D3" presStyleIdx="0" presStyleCnt="4"/>
      <dgm:spPr/>
    </dgm:pt>
    <dgm:pt modelId="{D81F9377-32D7-4D32-83AB-562A3D57BBCC}" type="pres">
      <dgm:prSet presAssocID="{AE00F3E2-4779-44F3-A56D-2BDF6B953530}" presName="root2" presStyleCnt="0"/>
      <dgm:spPr/>
    </dgm:pt>
    <dgm:pt modelId="{22B863A2-06F2-45BC-B25E-E6407A0861D7}" type="pres">
      <dgm:prSet presAssocID="{AE00F3E2-4779-44F3-A56D-2BDF6B953530}" presName="LevelTwoTextNode" presStyleLbl="node3" presStyleIdx="0" presStyleCnt="4">
        <dgm:presLayoutVars>
          <dgm:chPref val="3"/>
        </dgm:presLayoutVars>
      </dgm:prSet>
      <dgm:spPr/>
    </dgm:pt>
    <dgm:pt modelId="{15A3EF45-FD49-400F-9FCB-CC5B361F43AA}" type="pres">
      <dgm:prSet presAssocID="{AE00F3E2-4779-44F3-A56D-2BDF6B953530}" presName="level3hierChild" presStyleCnt="0"/>
      <dgm:spPr/>
    </dgm:pt>
    <dgm:pt modelId="{D9D782CE-7322-4A2E-A95B-BB037765406D}" type="pres">
      <dgm:prSet presAssocID="{0404E7ED-050C-42FD-81A5-71D642C64037}" presName="conn2-1" presStyleLbl="parChTrans1D3" presStyleIdx="1" presStyleCnt="4"/>
      <dgm:spPr/>
    </dgm:pt>
    <dgm:pt modelId="{65EF59E5-4778-423C-88EE-DE61C188441A}" type="pres">
      <dgm:prSet presAssocID="{0404E7ED-050C-42FD-81A5-71D642C64037}" presName="connTx" presStyleLbl="parChTrans1D3" presStyleIdx="1" presStyleCnt="4"/>
      <dgm:spPr/>
    </dgm:pt>
    <dgm:pt modelId="{D5873218-0055-43A2-AEA5-6A435AADC780}" type="pres">
      <dgm:prSet presAssocID="{F002F22C-1ED9-41F5-A053-44B4F41ACD29}" presName="root2" presStyleCnt="0"/>
      <dgm:spPr/>
    </dgm:pt>
    <dgm:pt modelId="{9B765F19-64A0-428F-B7AA-BC334D138909}" type="pres">
      <dgm:prSet presAssocID="{F002F22C-1ED9-41F5-A053-44B4F41ACD29}" presName="LevelTwoTextNode" presStyleLbl="node3" presStyleIdx="1" presStyleCnt="4">
        <dgm:presLayoutVars>
          <dgm:chPref val="3"/>
        </dgm:presLayoutVars>
      </dgm:prSet>
      <dgm:spPr/>
    </dgm:pt>
    <dgm:pt modelId="{3486CAB3-7EB8-4464-A372-7E3C65A08011}" type="pres">
      <dgm:prSet presAssocID="{F002F22C-1ED9-41F5-A053-44B4F41ACD29}" presName="level3hierChild" presStyleCnt="0"/>
      <dgm:spPr/>
    </dgm:pt>
    <dgm:pt modelId="{328C1069-46E0-46F4-BAB8-407AAB0B6FEE}" type="pres">
      <dgm:prSet presAssocID="{F5305A95-FD92-4495-9024-EA3E989DB084}" presName="conn2-1" presStyleLbl="parChTrans1D2" presStyleIdx="1" presStyleCnt="2"/>
      <dgm:spPr/>
    </dgm:pt>
    <dgm:pt modelId="{0958123A-4E39-407D-ABED-EDA8E708661D}" type="pres">
      <dgm:prSet presAssocID="{F5305A95-FD92-4495-9024-EA3E989DB084}" presName="connTx" presStyleLbl="parChTrans1D2" presStyleIdx="1" presStyleCnt="2"/>
      <dgm:spPr/>
    </dgm:pt>
    <dgm:pt modelId="{097D7C44-226B-4046-B2A0-45BBEEB466B3}" type="pres">
      <dgm:prSet presAssocID="{AEF90AB8-B30B-4A82-96A3-325E2C145FDB}" presName="root2" presStyleCnt="0"/>
      <dgm:spPr/>
    </dgm:pt>
    <dgm:pt modelId="{333CC497-26B1-4CDF-8935-B15535CD4883}" type="pres">
      <dgm:prSet presAssocID="{AEF90AB8-B30B-4A82-96A3-325E2C145FDB}" presName="LevelTwoTextNode" presStyleLbl="node2" presStyleIdx="1" presStyleCnt="2">
        <dgm:presLayoutVars>
          <dgm:chPref val="3"/>
        </dgm:presLayoutVars>
      </dgm:prSet>
      <dgm:spPr/>
    </dgm:pt>
    <dgm:pt modelId="{A7926B28-9B04-4BC5-B195-A29A72791E1E}" type="pres">
      <dgm:prSet presAssocID="{AEF90AB8-B30B-4A82-96A3-325E2C145FDB}" presName="level3hierChild" presStyleCnt="0"/>
      <dgm:spPr/>
    </dgm:pt>
    <dgm:pt modelId="{4890AB09-4D1F-43ED-BF72-88713443ED0F}" type="pres">
      <dgm:prSet presAssocID="{CDA2492F-3EE0-4289-8F95-8FC88600424F}" presName="conn2-1" presStyleLbl="parChTrans1D3" presStyleIdx="2" presStyleCnt="4"/>
      <dgm:spPr/>
    </dgm:pt>
    <dgm:pt modelId="{8586560A-6DC8-466B-A7A6-8156FB3688A0}" type="pres">
      <dgm:prSet presAssocID="{CDA2492F-3EE0-4289-8F95-8FC88600424F}" presName="connTx" presStyleLbl="parChTrans1D3" presStyleIdx="2" presStyleCnt="4"/>
      <dgm:spPr/>
    </dgm:pt>
    <dgm:pt modelId="{06E4D477-20AD-407B-AC5A-F6D44F0446A3}" type="pres">
      <dgm:prSet presAssocID="{82F08ED3-B8BC-463F-86B3-3DEB2FAD151C}" presName="root2" presStyleCnt="0"/>
      <dgm:spPr/>
    </dgm:pt>
    <dgm:pt modelId="{D2681461-6B49-43E3-976C-8700C6C850F8}" type="pres">
      <dgm:prSet presAssocID="{82F08ED3-B8BC-463F-86B3-3DEB2FAD151C}" presName="LevelTwoTextNode" presStyleLbl="node3" presStyleIdx="2" presStyleCnt="4">
        <dgm:presLayoutVars>
          <dgm:chPref val="3"/>
        </dgm:presLayoutVars>
      </dgm:prSet>
      <dgm:spPr/>
    </dgm:pt>
    <dgm:pt modelId="{3320288C-60E5-417B-B0C9-08610484AA57}" type="pres">
      <dgm:prSet presAssocID="{82F08ED3-B8BC-463F-86B3-3DEB2FAD151C}" presName="level3hierChild" presStyleCnt="0"/>
      <dgm:spPr/>
    </dgm:pt>
    <dgm:pt modelId="{D1D8D709-6F0B-4B17-9F8C-71D1298575ED}" type="pres">
      <dgm:prSet presAssocID="{74D322AA-7AAE-4D04-9A62-3A5125E5618B}" presName="conn2-1" presStyleLbl="parChTrans1D3" presStyleIdx="3" presStyleCnt="4"/>
      <dgm:spPr/>
    </dgm:pt>
    <dgm:pt modelId="{795560FE-72FC-40B6-8925-B66ABE2CE4F0}" type="pres">
      <dgm:prSet presAssocID="{74D322AA-7AAE-4D04-9A62-3A5125E5618B}" presName="connTx" presStyleLbl="parChTrans1D3" presStyleIdx="3" presStyleCnt="4"/>
      <dgm:spPr/>
    </dgm:pt>
    <dgm:pt modelId="{17A2CC08-4BBF-4B66-BFCB-3E955ECF466C}" type="pres">
      <dgm:prSet presAssocID="{73BA0E41-9E78-4B13-8B02-71EE4E15D27F}" presName="root2" presStyleCnt="0"/>
      <dgm:spPr/>
    </dgm:pt>
    <dgm:pt modelId="{7EE7633F-FE5D-4A36-A602-13CE24CB0C42}" type="pres">
      <dgm:prSet presAssocID="{73BA0E41-9E78-4B13-8B02-71EE4E15D27F}" presName="LevelTwoTextNode" presStyleLbl="node3" presStyleIdx="3" presStyleCnt="4">
        <dgm:presLayoutVars>
          <dgm:chPref val="3"/>
        </dgm:presLayoutVars>
      </dgm:prSet>
      <dgm:spPr/>
    </dgm:pt>
    <dgm:pt modelId="{A9B5A7F8-7044-49D8-9BFD-06139ED02A27}" type="pres">
      <dgm:prSet presAssocID="{73BA0E41-9E78-4B13-8B02-71EE4E15D27F}" presName="level3hierChild" presStyleCnt="0"/>
      <dgm:spPr/>
    </dgm:pt>
  </dgm:ptLst>
  <dgm:cxnLst>
    <dgm:cxn modelId="{C0D1BE00-0619-4826-B99D-5284C9977B34}" type="presOf" srcId="{74D322AA-7AAE-4D04-9A62-3A5125E5618B}" destId="{795560FE-72FC-40B6-8925-B66ABE2CE4F0}" srcOrd="1" destOrd="0" presId="urn:microsoft.com/office/officeart/2005/8/layout/hierarchy2"/>
    <dgm:cxn modelId="{939D3D07-4492-4FF7-A611-4A3680CCF193}" type="presOf" srcId="{AE00F3E2-4779-44F3-A56D-2BDF6B953530}" destId="{22B863A2-06F2-45BC-B25E-E6407A0861D7}" srcOrd="0" destOrd="0" presId="urn:microsoft.com/office/officeart/2005/8/layout/hierarchy2"/>
    <dgm:cxn modelId="{23906810-A7C0-4BBA-9879-F12F8B8F5EFD}" type="presOf" srcId="{E6653983-00C5-45BC-8E68-422D423C0A2E}" destId="{52CF4BC8-9830-4200-BE0D-CC46837B1A85}" srcOrd="0" destOrd="0" presId="urn:microsoft.com/office/officeart/2005/8/layout/hierarchy2"/>
    <dgm:cxn modelId="{E9809B1E-E295-4621-8AFB-675929B8BC27}" srcId="{AEF90AB8-B30B-4A82-96A3-325E2C145FDB}" destId="{73BA0E41-9E78-4B13-8B02-71EE4E15D27F}" srcOrd="1" destOrd="0" parTransId="{74D322AA-7AAE-4D04-9A62-3A5125E5618B}" sibTransId="{44E4C648-BB3C-42BF-A28D-A00B2A1E57B0}"/>
    <dgm:cxn modelId="{A45B1B2E-3633-4D1A-A8A5-035F68A0BA4F}" type="presOf" srcId="{CDA2492F-3EE0-4289-8F95-8FC88600424F}" destId="{4890AB09-4D1F-43ED-BF72-88713443ED0F}" srcOrd="0" destOrd="0" presId="urn:microsoft.com/office/officeart/2005/8/layout/hierarchy2"/>
    <dgm:cxn modelId="{5984D142-2FC4-4D9F-9C03-2BDE86C1B333}" type="presOf" srcId="{E6653983-00C5-45BC-8E68-422D423C0A2E}" destId="{2DF86938-20EE-48B7-96BE-27D9DD05BCA2}" srcOrd="1" destOrd="0" presId="urn:microsoft.com/office/officeart/2005/8/layout/hierarchy2"/>
    <dgm:cxn modelId="{F409F942-8FBD-471A-A0A5-E2D7EA158BC7}" type="presOf" srcId="{AEF90AB8-B30B-4A82-96A3-325E2C145FDB}" destId="{333CC497-26B1-4CDF-8935-B15535CD4883}" srcOrd="0" destOrd="0" presId="urn:microsoft.com/office/officeart/2005/8/layout/hierarchy2"/>
    <dgm:cxn modelId="{53A87445-EE16-4799-AD0C-A6884951DBAD}" srcId="{BE3E28F0-0F4B-4CDA-9C9A-F72DB9AD5355}" destId="{F002F22C-1ED9-41F5-A053-44B4F41ACD29}" srcOrd="1" destOrd="0" parTransId="{0404E7ED-050C-42FD-81A5-71D642C64037}" sibTransId="{22B8857E-68B8-48A4-B21C-DA4DC9A9E907}"/>
    <dgm:cxn modelId="{C23B1269-EF22-464F-AE6D-ADADFDE546D9}" srcId="{554EDF3F-4983-42CD-B8A8-DD050E20223D}" destId="{AD85AA29-E6C8-4CCC-8D68-244DBFFCECA8}" srcOrd="0" destOrd="0" parTransId="{4FA3AE8E-B625-4E4E-94B6-EA227F292D9C}" sibTransId="{1E5FCD6F-334A-4E14-87FC-33338B585E84}"/>
    <dgm:cxn modelId="{729FC56F-4A78-49A3-A97F-AABEF1011B4D}" type="presOf" srcId="{0404E7ED-050C-42FD-81A5-71D642C64037}" destId="{65EF59E5-4778-423C-88EE-DE61C188441A}" srcOrd="1" destOrd="0" presId="urn:microsoft.com/office/officeart/2005/8/layout/hierarchy2"/>
    <dgm:cxn modelId="{1FB5AA50-31D7-4A92-9B72-3D19FF2700FD}" type="presOf" srcId="{CDA2492F-3EE0-4289-8F95-8FC88600424F}" destId="{8586560A-6DC8-466B-A7A6-8156FB3688A0}" srcOrd="1" destOrd="0" presId="urn:microsoft.com/office/officeart/2005/8/layout/hierarchy2"/>
    <dgm:cxn modelId="{8ED37074-68B3-4CC9-AD05-64FB6741D40E}" srcId="{AD85AA29-E6C8-4CCC-8D68-244DBFFCECA8}" destId="{BE3E28F0-0F4B-4CDA-9C9A-F72DB9AD5355}" srcOrd="0" destOrd="0" parTransId="{E6653983-00C5-45BC-8E68-422D423C0A2E}" sibTransId="{6EB15B13-9607-47AF-B31C-99749E6FB0EB}"/>
    <dgm:cxn modelId="{CA4CBB76-77D5-4378-8AB8-79DC57F31D3A}" type="presOf" srcId="{82F08ED3-B8BC-463F-86B3-3DEB2FAD151C}" destId="{D2681461-6B49-43E3-976C-8700C6C850F8}" srcOrd="0" destOrd="0" presId="urn:microsoft.com/office/officeart/2005/8/layout/hierarchy2"/>
    <dgm:cxn modelId="{1EB92F82-79D5-45BE-B253-31B44AC50C35}" type="presOf" srcId="{F5305A95-FD92-4495-9024-EA3E989DB084}" destId="{0958123A-4E39-407D-ABED-EDA8E708661D}" srcOrd="1" destOrd="0" presId="urn:microsoft.com/office/officeart/2005/8/layout/hierarchy2"/>
    <dgm:cxn modelId="{2E86CA83-519F-4902-9CC2-C33DCFC67338}" srcId="{AEF90AB8-B30B-4A82-96A3-325E2C145FDB}" destId="{82F08ED3-B8BC-463F-86B3-3DEB2FAD151C}" srcOrd="0" destOrd="0" parTransId="{CDA2492F-3EE0-4289-8F95-8FC88600424F}" sibTransId="{3333F35F-6C5E-4C9B-BC04-93B36BB59B28}"/>
    <dgm:cxn modelId="{80503886-E22D-4D1E-8757-4D2D6792B188}" type="presOf" srcId="{74D322AA-7AAE-4D04-9A62-3A5125E5618B}" destId="{D1D8D709-6F0B-4B17-9F8C-71D1298575ED}" srcOrd="0" destOrd="0" presId="urn:microsoft.com/office/officeart/2005/8/layout/hierarchy2"/>
    <dgm:cxn modelId="{3DFACE94-284A-48D8-B93B-3447FADFBBC6}" type="presOf" srcId="{554EDF3F-4983-42CD-B8A8-DD050E20223D}" destId="{2E3D3C40-A9B8-4844-8A44-2DD1689161FA}" srcOrd="0" destOrd="0" presId="urn:microsoft.com/office/officeart/2005/8/layout/hierarchy2"/>
    <dgm:cxn modelId="{50C7B89D-7D0C-41B2-82A8-D87D61EBEA0D}" type="presOf" srcId="{AD85AA29-E6C8-4CCC-8D68-244DBFFCECA8}" destId="{40D8A330-1E76-42AF-8A26-62F6F2D57A77}" srcOrd="0" destOrd="0" presId="urn:microsoft.com/office/officeart/2005/8/layout/hierarchy2"/>
    <dgm:cxn modelId="{BA1B679E-BE38-4567-A932-A8C09DC9DD2E}" srcId="{BE3E28F0-0F4B-4CDA-9C9A-F72DB9AD5355}" destId="{AE00F3E2-4779-44F3-A56D-2BDF6B953530}" srcOrd="0" destOrd="0" parTransId="{DCE69C2F-4889-4F11-A228-6330440039FC}" sibTransId="{036EDD85-98FC-4B2A-AC9C-E1E1E42AC99F}"/>
    <dgm:cxn modelId="{61DA0DA0-4714-4D49-B9FE-9709DEBCD1BE}" type="presOf" srcId="{DCE69C2F-4889-4F11-A228-6330440039FC}" destId="{1803A2C2-2751-426C-B7C3-B234FE326541}" srcOrd="1" destOrd="0" presId="urn:microsoft.com/office/officeart/2005/8/layout/hierarchy2"/>
    <dgm:cxn modelId="{5C461CA1-FD69-4281-B47B-35349EFECE23}" type="presOf" srcId="{BE3E28F0-0F4B-4CDA-9C9A-F72DB9AD5355}" destId="{5A87D83D-DE53-469D-8FDB-8406D9A8439A}" srcOrd="0" destOrd="0" presId="urn:microsoft.com/office/officeart/2005/8/layout/hierarchy2"/>
    <dgm:cxn modelId="{C221FDAC-7772-48EA-A997-E7543B27BF89}" type="presOf" srcId="{F002F22C-1ED9-41F5-A053-44B4F41ACD29}" destId="{9B765F19-64A0-428F-B7AA-BC334D138909}" srcOrd="0" destOrd="0" presId="urn:microsoft.com/office/officeart/2005/8/layout/hierarchy2"/>
    <dgm:cxn modelId="{B30600B5-3947-47B0-B7BA-6EC33D606632}" srcId="{AD85AA29-E6C8-4CCC-8D68-244DBFFCECA8}" destId="{AEF90AB8-B30B-4A82-96A3-325E2C145FDB}" srcOrd="1" destOrd="0" parTransId="{F5305A95-FD92-4495-9024-EA3E989DB084}" sibTransId="{1DFF0086-AFB6-4CC7-BED2-04D8327FDC6C}"/>
    <dgm:cxn modelId="{343EA8D1-B122-492A-BC99-5A24635B467F}" type="presOf" srcId="{0404E7ED-050C-42FD-81A5-71D642C64037}" destId="{D9D782CE-7322-4A2E-A95B-BB037765406D}" srcOrd="0" destOrd="0" presId="urn:microsoft.com/office/officeart/2005/8/layout/hierarchy2"/>
    <dgm:cxn modelId="{557E88DD-5574-4037-B2E7-43259C5CCF93}" type="presOf" srcId="{73BA0E41-9E78-4B13-8B02-71EE4E15D27F}" destId="{7EE7633F-FE5D-4A36-A602-13CE24CB0C42}" srcOrd="0" destOrd="0" presId="urn:microsoft.com/office/officeart/2005/8/layout/hierarchy2"/>
    <dgm:cxn modelId="{5442ADDD-28E4-4BA3-8288-8A84CB48E027}" type="presOf" srcId="{F5305A95-FD92-4495-9024-EA3E989DB084}" destId="{328C1069-46E0-46F4-BAB8-407AAB0B6FEE}" srcOrd="0" destOrd="0" presId="urn:microsoft.com/office/officeart/2005/8/layout/hierarchy2"/>
    <dgm:cxn modelId="{468A31E5-BB31-412F-B79E-2C83A6E6CF05}" type="presOf" srcId="{DCE69C2F-4889-4F11-A228-6330440039FC}" destId="{88F6A95A-049B-44DA-996E-4EB88D10FE3A}" srcOrd="0" destOrd="0" presId="urn:microsoft.com/office/officeart/2005/8/layout/hierarchy2"/>
    <dgm:cxn modelId="{3FE17350-BCD3-4864-93DE-BA0FC29D7BA3}" type="presParOf" srcId="{2E3D3C40-A9B8-4844-8A44-2DD1689161FA}" destId="{3F03A0AA-E459-4DDA-A2D2-C237D92C9ED1}" srcOrd="0" destOrd="0" presId="urn:microsoft.com/office/officeart/2005/8/layout/hierarchy2"/>
    <dgm:cxn modelId="{09EB96D5-95E0-482D-8116-BC769CCCBA88}" type="presParOf" srcId="{3F03A0AA-E459-4DDA-A2D2-C237D92C9ED1}" destId="{40D8A330-1E76-42AF-8A26-62F6F2D57A77}" srcOrd="0" destOrd="0" presId="urn:microsoft.com/office/officeart/2005/8/layout/hierarchy2"/>
    <dgm:cxn modelId="{BAEB7868-5B66-499D-AB9E-837ACDCAC49A}" type="presParOf" srcId="{3F03A0AA-E459-4DDA-A2D2-C237D92C9ED1}" destId="{43A34DA8-D8CF-4556-8D70-28038C3A53C7}" srcOrd="1" destOrd="0" presId="urn:microsoft.com/office/officeart/2005/8/layout/hierarchy2"/>
    <dgm:cxn modelId="{3022F036-FAE4-43FD-8479-0D22F597CA3A}" type="presParOf" srcId="{43A34DA8-D8CF-4556-8D70-28038C3A53C7}" destId="{52CF4BC8-9830-4200-BE0D-CC46837B1A85}" srcOrd="0" destOrd="0" presId="urn:microsoft.com/office/officeart/2005/8/layout/hierarchy2"/>
    <dgm:cxn modelId="{66D3F36F-0FDE-4C15-BCC9-15B2829236D2}" type="presParOf" srcId="{52CF4BC8-9830-4200-BE0D-CC46837B1A85}" destId="{2DF86938-20EE-48B7-96BE-27D9DD05BCA2}" srcOrd="0" destOrd="0" presId="urn:microsoft.com/office/officeart/2005/8/layout/hierarchy2"/>
    <dgm:cxn modelId="{18702221-C9F0-4881-8AA5-8E4C0AF07685}" type="presParOf" srcId="{43A34DA8-D8CF-4556-8D70-28038C3A53C7}" destId="{7401928A-8DC8-47F5-AECE-AA7BF96D8FC4}" srcOrd="1" destOrd="0" presId="urn:microsoft.com/office/officeart/2005/8/layout/hierarchy2"/>
    <dgm:cxn modelId="{255DC318-4046-43A7-88E0-A10C57F9C95C}" type="presParOf" srcId="{7401928A-8DC8-47F5-AECE-AA7BF96D8FC4}" destId="{5A87D83D-DE53-469D-8FDB-8406D9A8439A}" srcOrd="0" destOrd="0" presId="urn:microsoft.com/office/officeart/2005/8/layout/hierarchy2"/>
    <dgm:cxn modelId="{61FDC226-3E59-45EE-937B-30283B75BD21}" type="presParOf" srcId="{7401928A-8DC8-47F5-AECE-AA7BF96D8FC4}" destId="{0E900CBA-CC25-454E-9497-750404931348}" srcOrd="1" destOrd="0" presId="urn:microsoft.com/office/officeart/2005/8/layout/hierarchy2"/>
    <dgm:cxn modelId="{64357E0B-FF05-47E6-984C-3CF1385239DD}" type="presParOf" srcId="{0E900CBA-CC25-454E-9497-750404931348}" destId="{88F6A95A-049B-44DA-996E-4EB88D10FE3A}" srcOrd="0" destOrd="0" presId="urn:microsoft.com/office/officeart/2005/8/layout/hierarchy2"/>
    <dgm:cxn modelId="{C1D4C261-581A-4437-9D06-61EFC8619BEA}" type="presParOf" srcId="{88F6A95A-049B-44DA-996E-4EB88D10FE3A}" destId="{1803A2C2-2751-426C-B7C3-B234FE326541}" srcOrd="0" destOrd="0" presId="urn:microsoft.com/office/officeart/2005/8/layout/hierarchy2"/>
    <dgm:cxn modelId="{0B318F37-72C5-4935-B908-22BE11F4E214}" type="presParOf" srcId="{0E900CBA-CC25-454E-9497-750404931348}" destId="{D81F9377-32D7-4D32-83AB-562A3D57BBCC}" srcOrd="1" destOrd="0" presId="urn:microsoft.com/office/officeart/2005/8/layout/hierarchy2"/>
    <dgm:cxn modelId="{258F58BF-9EA5-4811-96FD-893F42C1C02D}" type="presParOf" srcId="{D81F9377-32D7-4D32-83AB-562A3D57BBCC}" destId="{22B863A2-06F2-45BC-B25E-E6407A0861D7}" srcOrd="0" destOrd="0" presId="urn:microsoft.com/office/officeart/2005/8/layout/hierarchy2"/>
    <dgm:cxn modelId="{5FDEA0AF-C36A-41FD-8B96-71EA4AD66888}" type="presParOf" srcId="{D81F9377-32D7-4D32-83AB-562A3D57BBCC}" destId="{15A3EF45-FD49-400F-9FCB-CC5B361F43AA}" srcOrd="1" destOrd="0" presId="urn:microsoft.com/office/officeart/2005/8/layout/hierarchy2"/>
    <dgm:cxn modelId="{C5C1F896-E281-42A4-857C-F9541696D557}" type="presParOf" srcId="{0E900CBA-CC25-454E-9497-750404931348}" destId="{D9D782CE-7322-4A2E-A95B-BB037765406D}" srcOrd="2" destOrd="0" presId="urn:microsoft.com/office/officeart/2005/8/layout/hierarchy2"/>
    <dgm:cxn modelId="{685C31C0-AC72-43AE-BEF2-7C24C0CBBF6B}" type="presParOf" srcId="{D9D782CE-7322-4A2E-A95B-BB037765406D}" destId="{65EF59E5-4778-423C-88EE-DE61C188441A}" srcOrd="0" destOrd="0" presId="urn:microsoft.com/office/officeart/2005/8/layout/hierarchy2"/>
    <dgm:cxn modelId="{EA18B619-08AD-43F8-AA9C-011A59D52F76}" type="presParOf" srcId="{0E900CBA-CC25-454E-9497-750404931348}" destId="{D5873218-0055-43A2-AEA5-6A435AADC780}" srcOrd="3" destOrd="0" presId="urn:microsoft.com/office/officeart/2005/8/layout/hierarchy2"/>
    <dgm:cxn modelId="{423EF258-B6B3-4DB2-A87A-B5C3FD48E5A1}" type="presParOf" srcId="{D5873218-0055-43A2-AEA5-6A435AADC780}" destId="{9B765F19-64A0-428F-B7AA-BC334D138909}" srcOrd="0" destOrd="0" presId="urn:microsoft.com/office/officeart/2005/8/layout/hierarchy2"/>
    <dgm:cxn modelId="{7A508CB1-F7E0-438F-B85B-1E97AEB31ABB}" type="presParOf" srcId="{D5873218-0055-43A2-AEA5-6A435AADC780}" destId="{3486CAB3-7EB8-4464-A372-7E3C65A08011}" srcOrd="1" destOrd="0" presId="urn:microsoft.com/office/officeart/2005/8/layout/hierarchy2"/>
    <dgm:cxn modelId="{EF31E556-23E4-4377-B463-6253AED3EA70}" type="presParOf" srcId="{43A34DA8-D8CF-4556-8D70-28038C3A53C7}" destId="{328C1069-46E0-46F4-BAB8-407AAB0B6FEE}" srcOrd="2" destOrd="0" presId="urn:microsoft.com/office/officeart/2005/8/layout/hierarchy2"/>
    <dgm:cxn modelId="{4BF9D0BD-AE49-42C6-99DB-8B1E54FBC448}" type="presParOf" srcId="{328C1069-46E0-46F4-BAB8-407AAB0B6FEE}" destId="{0958123A-4E39-407D-ABED-EDA8E708661D}" srcOrd="0" destOrd="0" presId="urn:microsoft.com/office/officeart/2005/8/layout/hierarchy2"/>
    <dgm:cxn modelId="{ABB98AFD-6456-4A04-90D4-DAA983FD64AC}" type="presParOf" srcId="{43A34DA8-D8CF-4556-8D70-28038C3A53C7}" destId="{097D7C44-226B-4046-B2A0-45BBEEB466B3}" srcOrd="3" destOrd="0" presId="urn:microsoft.com/office/officeart/2005/8/layout/hierarchy2"/>
    <dgm:cxn modelId="{109663FB-F050-4066-B8FA-C4C8D912100C}" type="presParOf" srcId="{097D7C44-226B-4046-B2A0-45BBEEB466B3}" destId="{333CC497-26B1-4CDF-8935-B15535CD4883}" srcOrd="0" destOrd="0" presId="urn:microsoft.com/office/officeart/2005/8/layout/hierarchy2"/>
    <dgm:cxn modelId="{4D54C332-7628-4D40-BE60-97D132BBC7D9}" type="presParOf" srcId="{097D7C44-226B-4046-B2A0-45BBEEB466B3}" destId="{A7926B28-9B04-4BC5-B195-A29A72791E1E}" srcOrd="1" destOrd="0" presId="urn:microsoft.com/office/officeart/2005/8/layout/hierarchy2"/>
    <dgm:cxn modelId="{F9E3336D-C08A-48DA-B7D7-0897AAC79EE3}" type="presParOf" srcId="{A7926B28-9B04-4BC5-B195-A29A72791E1E}" destId="{4890AB09-4D1F-43ED-BF72-88713443ED0F}" srcOrd="0" destOrd="0" presId="urn:microsoft.com/office/officeart/2005/8/layout/hierarchy2"/>
    <dgm:cxn modelId="{E6497FF2-360D-4325-B70C-76054B0C4245}" type="presParOf" srcId="{4890AB09-4D1F-43ED-BF72-88713443ED0F}" destId="{8586560A-6DC8-466B-A7A6-8156FB3688A0}" srcOrd="0" destOrd="0" presId="urn:microsoft.com/office/officeart/2005/8/layout/hierarchy2"/>
    <dgm:cxn modelId="{66923327-F4F5-460A-A1C0-4BA093A71146}" type="presParOf" srcId="{A7926B28-9B04-4BC5-B195-A29A72791E1E}" destId="{06E4D477-20AD-407B-AC5A-F6D44F0446A3}" srcOrd="1" destOrd="0" presId="urn:microsoft.com/office/officeart/2005/8/layout/hierarchy2"/>
    <dgm:cxn modelId="{05CC3A4D-9981-4FD3-8F44-F4462F14776C}" type="presParOf" srcId="{06E4D477-20AD-407B-AC5A-F6D44F0446A3}" destId="{D2681461-6B49-43E3-976C-8700C6C850F8}" srcOrd="0" destOrd="0" presId="urn:microsoft.com/office/officeart/2005/8/layout/hierarchy2"/>
    <dgm:cxn modelId="{A945251B-CAB1-44CB-9365-95686A39D809}" type="presParOf" srcId="{06E4D477-20AD-407B-AC5A-F6D44F0446A3}" destId="{3320288C-60E5-417B-B0C9-08610484AA57}" srcOrd="1" destOrd="0" presId="urn:microsoft.com/office/officeart/2005/8/layout/hierarchy2"/>
    <dgm:cxn modelId="{A9DF5803-A860-4A58-A3E8-452A987137DB}" type="presParOf" srcId="{A7926B28-9B04-4BC5-B195-A29A72791E1E}" destId="{D1D8D709-6F0B-4B17-9F8C-71D1298575ED}" srcOrd="2" destOrd="0" presId="urn:microsoft.com/office/officeart/2005/8/layout/hierarchy2"/>
    <dgm:cxn modelId="{78DBE258-4507-46C3-A712-BEC06A16423B}" type="presParOf" srcId="{D1D8D709-6F0B-4B17-9F8C-71D1298575ED}" destId="{795560FE-72FC-40B6-8925-B66ABE2CE4F0}" srcOrd="0" destOrd="0" presId="urn:microsoft.com/office/officeart/2005/8/layout/hierarchy2"/>
    <dgm:cxn modelId="{68FEB416-63DF-41F5-ACA4-084D36A74028}" type="presParOf" srcId="{A7926B28-9B04-4BC5-B195-A29A72791E1E}" destId="{17A2CC08-4BBF-4B66-BFCB-3E955ECF466C}" srcOrd="3" destOrd="0" presId="urn:microsoft.com/office/officeart/2005/8/layout/hierarchy2"/>
    <dgm:cxn modelId="{B7576C0A-6157-4F08-A6E3-0874146EE345}" type="presParOf" srcId="{17A2CC08-4BBF-4B66-BFCB-3E955ECF466C}" destId="{7EE7633F-FE5D-4A36-A602-13CE24CB0C42}" srcOrd="0" destOrd="0" presId="urn:microsoft.com/office/officeart/2005/8/layout/hierarchy2"/>
    <dgm:cxn modelId="{62EF3FA4-2A7D-41D6-9972-F233002F4E46}" type="presParOf" srcId="{17A2CC08-4BBF-4B66-BFCB-3E955ECF466C}" destId="{A9B5A7F8-7044-49D8-9BFD-06139ED02A2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D8A330-1E76-42AF-8A26-62F6F2D57A77}">
      <dsp:nvSpPr>
        <dsp:cNvPr id="0" name=""/>
        <dsp:cNvSpPr/>
      </dsp:nvSpPr>
      <dsp:spPr>
        <a:xfrm>
          <a:off x="786611" y="1420397"/>
          <a:ext cx="1645800" cy="8229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Profits</a:t>
          </a:r>
        </a:p>
      </dsp:txBody>
      <dsp:txXfrm>
        <a:off x="810713" y="1444499"/>
        <a:ext cx="1597596" cy="774696"/>
      </dsp:txXfrm>
    </dsp:sp>
    <dsp:sp modelId="{52CF4BC8-9830-4200-BE0D-CC46837B1A85}">
      <dsp:nvSpPr>
        <dsp:cNvPr id="0" name=""/>
        <dsp:cNvSpPr/>
      </dsp:nvSpPr>
      <dsp:spPr>
        <a:xfrm rot="18289469">
          <a:off x="2185175" y="1338465"/>
          <a:ext cx="1152795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152795" y="202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32752" y="1329860"/>
        <a:ext cx="57639" cy="57639"/>
      </dsp:txXfrm>
    </dsp:sp>
    <dsp:sp modelId="{5A87D83D-DE53-469D-8FDB-8406D9A8439A}">
      <dsp:nvSpPr>
        <dsp:cNvPr id="0" name=""/>
        <dsp:cNvSpPr/>
      </dsp:nvSpPr>
      <dsp:spPr>
        <a:xfrm>
          <a:off x="3090733" y="474062"/>
          <a:ext cx="1645800" cy="8229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Revenue</a:t>
          </a:r>
        </a:p>
      </dsp:txBody>
      <dsp:txXfrm>
        <a:off x="3114835" y="498164"/>
        <a:ext cx="1597596" cy="774696"/>
      </dsp:txXfrm>
    </dsp:sp>
    <dsp:sp modelId="{88F6A95A-049B-44DA-996E-4EB88D10FE3A}">
      <dsp:nvSpPr>
        <dsp:cNvPr id="0" name=""/>
        <dsp:cNvSpPr/>
      </dsp:nvSpPr>
      <dsp:spPr>
        <a:xfrm rot="19457599">
          <a:off x="4660332" y="628713"/>
          <a:ext cx="81072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810724" y="202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45426" y="628660"/>
        <a:ext cx="40536" cy="40536"/>
      </dsp:txXfrm>
    </dsp:sp>
    <dsp:sp modelId="{22B863A2-06F2-45BC-B25E-E6407A0861D7}">
      <dsp:nvSpPr>
        <dsp:cNvPr id="0" name=""/>
        <dsp:cNvSpPr/>
      </dsp:nvSpPr>
      <dsp:spPr>
        <a:xfrm>
          <a:off x="5394854" y="894"/>
          <a:ext cx="1645800" cy="8229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# of Rentals</a:t>
          </a:r>
        </a:p>
      </dsp:txBody>
      <dsp:txXfrm>
        <a:off x="5418956" y="24996"/>
        <a:ext cx="1597596" cy="774696"/>
      </dsp:txXfrm>
    </dsp:sp>
    <dsp:sp modelId="{D9D782CE-7322-4A2E-A95B-BB037765406D}">
      <dsp:nvSpPr>
        <dsp:cNvPr id="0" name=""/>
        <dsp:cNvSpPr/>
      </dsp:nvSpPr>
      <dsp:spPr>
        <a:xfrm rot="2142401">
          <a:off x="4660332" y="1101881"/>
          <a:ext cx="81072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810724" y="202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45426" y="1101828"/>
        <a:ext cx="40536" cy="40536"/>
      </dsp:txXfrm>
    </dsp:sp>
    <dsp:sp modelId="{9B765F19-64A0-428F-B7AA-BC334D138909}">
      <dsp:nvSpPr>
        <dsp:cNvPr id="0" name=""/>
        <dsp:cNvSpPr/>
      </dsp:nvSpPr>
      <dsp:spPr>
        <a:xfrm>
          <a:off x="5394854" y="947229"/>
          <a:ext cx="1645800" cy="8229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Price Per Rental</a:t>
          </a:r>
        </a:p>
      </dsp:txBody>
      <dsp:txXfrm>
        <a:off x="5418956" y="971331"/>
        <a:ext cx="1597596" cy="774696"/>
      </dsp:txXfrm>
    </dsp:sp>
    <dsp:sp modelId="{328C1069-46E0-46F4-BAB8-407AAB0B6FEE}">
      <dsp:nvSpPr>
        <dsp:cNvPr id="0" name=""/>
        <dsp:cNvSpPr/>
      </dsp:nvSpPr>
      <dsp:spPr>
        <a:xfrm rot="3310531">
          <a:off x="2185175" y="2284800"/>
          <a:ext cx="1152795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152795" y="202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32752" y="2276195"/>
        <a:ext cx="57639" cy="57639"/>
      </dsp:txXfrm>
    </dsp:sp>
    <dsp:sp modelId="{333CC497-26B1-4CDF-8935-B15535CD4883}">
      <dsp:nvSpPr>
        <dsp:cNvPr id="0" name=""/>
        <dsp:cNvSpPr/>
      </dsp:nvSpPr>
      <dsp:spPr>
        <a:xfrm>
          <a:off x="3090733" y="2366733"/>
          <a:ext cx="1645800" cy="8229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Cost</a:t>
          </a:r>
        </a:p>
      </dsp:txBody>
      <dsp:txXfrm>
        <a:off x="3114835" y="2390835"/>
        <a:ext cx="1597596" cy="774696"/>
      </dsp:txXfrm>
    </dsp:sp>
    <dsp:sp modelId="{4890AB09-4D1F-43ED-BF72-88713443ED0F}">
      <dsp:nvSpPr>
        <dsp:cNvPr id="0" name=""/>
        <dsp:cNvSpPr/>
      </dsp:nvSpPr>
      <dsp:spPr>
        <a:xfrm rot="19457599">
          <a:off x="4660332" y="2521384"/>
          <a:ext cx="81072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810724" y="202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45426" y="2521331"/>
        <a:ext cx="40536" cy="40536"/>
      </dsp:txXfrm>
    </dsp:sp>
    <dsp:sp modelId="{D2681461-6B49-43E3-976C-8700C6C850F8}">
      <dsp:nvSpPr>
        <dsp:cNvPr id="0" name=""/>
        <dsp:cNvSpPr/>
      </dsp:nvSpPr>
      <dsp:spPr>
        <a:xfrm>
          <a:off x="5394854" y="1893565"/>
          <a:ext cx="1645800" cy="8229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Cost per Car</a:t>
          </a:r>
        </a:p>
      </dsp:txBody>
      <dsp:txXfrm>
        <a:off x="5418956" y="1917667"/>
        <a:ext cx="1597596" cy="774696"/>
      </dsp:txXfrm>
    </dsp:sp>
    <dsp:sp modelId="{D1D8D709-6F0B-4B17-9F8C-71D1298575ED}">
      <dsp:nvSpPr>
        <dsp:cNvPr id="0" name=""/>
        <dsp:cNvSpPr/>
      </dsp:nvSpPr>
      <dsp:spPr>
        <a:xfrm rot="2142401">
          <a:off x="4660332" y="2994552"/>
          <a:ext cx="81072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810724" y="202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45426" y="2994499"/>
        <a:ext cx="40536" cy="40536"/>
      </dsp:txXfrm>
    </dsp:sp>
    <dsp:sp modelId="{7EE7633F-FE5D-4A36-A602-13CE24CB0C42}">
      <dsp:nvSpPr>
        <dsp:cNvPr id="0" name=""/>
        <dsp:cNvSpPr/>
      </dsp:nvSpPr>
      <dsp:spPr>
        <a:xfrm>
          <a:off x="5394854" y="2839901"/>
          <a:ext cx="1645800" cy="8229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# of Cars in Fleet</a:t>
          </a:r>
        </a:p>
      </dsp:txBody>
      <dsp:txXfrm>
        <a:off x="5418956" y="2864003"/>
        <a:ext cx="1597596" cy="7746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D8A330-1E76-42AF-8A26-62F6F2D57A77}">
      <dsp:nvSpPr>
        <dsp:cNvPr id="0" name=""/>
        <dsp:cNvSpPr/>
      </dsp:nvSpPr>
      <dsp:spPr>
        <a:xfrm>
          <a:off x="589958" y="1065298"/>
          <a:ext cx="1234350" cy="6171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Profits</a:t>
          </a:r>
        </a:p>
      </dsp:txBody>
      <dsp:txXfrm>
        <a:off x="608034" y="1083374"/>
        <a:ext cx="1198198" cy="581023"/>
      </dsp:txXfrm>
    </dsp:sp>
    <dsp:sp modelId="{52CF4BC8-9830-4200-BE0D-CC46837B1A85}">
      <dsp:nvSpPr>
        <dsp:cNvPr id="0" name=""/>
        <dsp:cNvSpPr/>
      </dsp:nvSpPr>
      <dsp:spPr>
        <a:xfrm rot="18289469">
          <a:off x="1638881" y="998795"/>
          <a:ext cx="864596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864596" y="202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49564" y="997395"/>
        <a:ext cx="43229" cy="43229"/>
      </dsp:txXfrm>
    </dsp:sp>
    <dsp:sp modelId="{5A87D83D-DE53-469D-8FDB-8406D9A8439A}">
      <dsp:nvSpPr>
        <dsp:cNvPr id="0" name=""/>
        <dsp:cNvSpPr/>
      </dsp:nvSpPr>
      <dsp:spPr>
        <a:xfrm>
          <a:off x="2318049" y="355546"/>
          <a:ext cx="1234350" cy="6171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Revenue</a:t>
          </a:r>
        </a:p>
      </dsp:txBody>
      <dsp:txXfrm>
        <a:off x="2336125" y="373622"/>
        <a:ext cx="1198198" cy="581023"/>
      </dsp:txXfrm>
    </dsp:sp>
    <dsp:sp modelId="{88F6A95A-049B-44DA-996E-4EB88D10FE3A}">
      <dsp:nvSpPr>
        <dsp:cNvPr id="0" name=""/>
        <dsp:cNvSpPr/>
      </dsp:nvSpPr>
      <dsp:spPr>
        <a:xfrm rot="19457599">
          <a:off x="3495248" y="466481"/>
          <a:ext cx="608043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608043" y="202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84069" y="471495"/>
        <a:ext cx="30402" cy="30402"/>
      </dsp:txXfrm>
    </dsp:sp>
    <dsp:sp modelId="{22B863A2-06F2-45BC-B25E-E6407A0861D7}">
      <dsp:nvSpPr>
        <dsp:cNvPr id="0" name=""/>
        <dsp:cNvSpPr/>
      </dsp:nvSpPr>
      <dsp:spPr>
        <a:xfrm>
          <a:off x="4046140" y="670"/>
          <a:ext cx="1234350" cy="6171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# of Rentals</a:t>
          </a:r>
        </a:p>
      </dsp:txBody>
      <dsp:txXfrm>
        <a:off x="4064216" y="18746"/>
        <a:ext cx="1198198" cy="581023"/>
      </dsp:txXfrm>
    </dsp:sp>
    <dsp:sp modelId="{D9D782CE-7322-4A2E-A95B-BB037765406D}">
      <dsp:nvSpPr>
        <dsp:cNvPr id="0" name=""/>
        <dsp:cNvSpPr/>
      </dsp:nvSpPr>
      <dsp:spPr>
        <a:xfrm rot="2142401">
          <a:off x="3495248" y="821357"/>
          <a:ext cx="608043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608043" y="202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84069" y="826371"/>
        <a:ext cx="30402" cy="30402"/>
      </dsp:txXfrm>
    </dsp:sp>
    <dsp:sp modelId="{9B765F19-64A0-428F-B7AA-BC334D138909}">
      <dsp:nvSpPr>
        <dsp:cNvPr id="0" name=""/>
        <dsp:cNvSpPr/>
      </dsp:nvSpPr>
      <dsp:spPr>
        <a:xfrm>
          <a:off x="4046140" y="710422"/>
          <a:ext cx="1234350" cy="6171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Price Per Rental</a:t>
          </a:r>
        </a:p>
      </dsp:txBody>
      <dsp:txXfrm>
        <a:off x="4064216" y="728498"/>
        <a:ext cx="1198198" cy="581023"/>
      </dsp:txXfrm>
    </dsp:sp>
    <dsp:sp modelId="{328C1069-46E0-46F4-BAB8-407AAB0B6FEE}">
      <dsp:nvSpPr>
        <dsp:cNvPr id="0" name=""/>
        <dsp:cNvSpPr/>
      </dsp:nvSpPr>
      <dsp:spPr>
        <a:xfrm rot="3310531">
          <a:off x="1638881" y="1708546"/>
          <a:ext cx="864596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864596" y="202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49564" y="1707146"/>
        <a:ext cx="43229" cy="43229"/>
      </dsp:txXfrm>
    </dsp:sp>
    <dsp:sp modelId="{333CC497-26B1-4CDF-8935-B15535CD4883}">
      <dsp:nvSpPr>
        <dsp:cNvPr id="0" name=""/>
        <dsp:cNvSpPr/>
      </dsp:nvSpPr>
      <dsp:spPr>
        <a:xfrm>
          <a:off x="2318049" y="1775049"/>
          <a:ext cx="1234350" cy="6171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Cost</a:t>
          </a:r>
        </a:p>
      </dsp:txBody>
      <dsp:txXfrm>
        <a:off x="2336125" y="1793125"/>
        <a:ext cx="1198198" cy="581023"/>
      </dsp:txXfrm>
    </dsp:sp>
    <dsp:sp modelId="{4890AB09-4D1F-43ED-BF72-88713443ED0F}">
      <dsp:nvSpPr>
        <dsp:cNvPr id="0" name=""/>
        <dsp:cNvSpPr/>
      </dsp:nvSpPr>
      <dsp:spPr>
        <a:xfrm rot="19457599">
          <a:off x="3495248" y="1885984"/>
          <a:ext cx="608043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608043" y="202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84069" y="1890998"/>
        <a:ext cx="30402" cy="30402"/>
      </dsp:txXfrm>
    </dsp:sp>
    <dsp:sp modelId="{D2681461-6B49-43E3-976C-8700C6C850F8}">
      <dsp:nvSpPr>
        <dsp:cNvPr id="0" name=""/>
        <dsp:cNvSpPr/>
      </dsp:nvSpPr>
      <dsp:spPr>
        <a:xfrm>
          <a:off x="4046140" y="1420174"/>
          <a:ext cx="1234350" cy="6171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Cost per Car</a:t>
          </a:r>
        </a:p>
      </dsp:txBody>
      <dsp:txXfrm>
        <a:off x="4064216" y="1438250"/>
        <a:ext cx="1198198" cy="581023"/>
      </dsp:txXfrm>
    </dsp:sp>
    <dsp:sp modelId="{D1D8D709-6F0B-4B17-9F8C-71D1298575ED}">
      <dsp:nvSpPr>
        <dsp:cNvPr id="0" name=""/>
        <dsp:cNvSpPr/>
      </dsp:nvSpPr>
      <dsp:spPr>
        <a:xfrm rot="2142401">
          <a:off x="3495248" y="2240860"/>
          <a:ext cx="608043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608043" y="202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84069" y="2245874"/>
        <a:ext cx="30402" cy="30402"/>
      </dsp:txXfrm>
    </dsp:sp>
    <dsp:sp modelId="{7EE7633F-FE5D-4A36-A602-13CE24CB0C42}">
      <dsp:nvSpPr>
        <dsp:cNvPr id="0" name=""/>
        <dsp:cNvSpPr/>
      </dsp:nvSpPr>
      <dsp:spPr>
        <a:xfrm>
          <a:off x="4046140" y="2129925"/>
          <a:ext cx="1234350" cy="6171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# of Cars in Fleet</a:t>
          </a:r>
        </a:p>
      </dsp:txBody>
      <dsp:txXfrm>
        <a:off x="4064216" y="2148001"/>
        <a:ext cx="1198198" cy="5810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EF93-285E-4AB0-9340-7EAF0F7AD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C1FDDD-40CE-4BEF-B2AB-812632100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13919-323D-4A09-BEAC-35BFDA1E0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D1C2A-F66D-4F52-B7FA-664570D549FD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E40B5-F07B-447F-B4F6-6AC18213C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3BDC5-1B8E-4AB1-9F17-3F529B6FE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0BBF-D889-48C7-975B-A279A10E8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05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55E0E-6428-4E76-B03B-145CB9E05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C2509-464D-4903-9D89-BCB45A73A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6EDDE-BB7E-4BB4-AA9A-F6CFC1536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D1C2A-F66D-4F52-B7FA-664570D549FD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20C87-F764-4C91-9680-AFEE58B0A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1BC18-B906-4C82-B4A0-0D118D7C3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0BBF-D889-48C7-975B-A279A10E8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80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3BB210-B908-4FE2-B54A-D5A991FDF8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F7A255-12FA-48A5-8312-912462123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FAEF8-0C2F-4923-8D71-8EF629E99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D1C2A-F66D-4F52-B7FA-664570D549FD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C1286-27A9-4777-92EF-FB908FDEF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66809-8901-4B30-8C84-05220759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0BBF-D889-48C7-975B-A279A10E8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96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2A18-C703-4D89-AB36-AB43DA0E8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DF527-2078-476A-A771-88081D34C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FEABB-0E42-4687-A925-5FBA7AA38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D1C2A-F66D-4F52-B7FA-664570D549FD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5EFCC-5FFE-45EA-B370-F23CC5923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0692E-4550-4E1B-ADBE-0F2E2F4CC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0BBF-D889-48C7-975B-A279A10E8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80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F5706-518A-4E04-B723-4A1A1F146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03E0F-059B-45F6-8EFF-6FA552BE4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416DE-5EAA-4FA9-9C91-000DF27CB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D1C2A-F66D-4F52-B7FA-664570D549FD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5B314-6B2B-4E9C-B7FC-E157EC87A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47B52-A513-4827-98A7-B8B8C0A2E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0BBF-D889-48C7-975B-A279A10E8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68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3BD8A-B2B3-4A58-B7E7-A2216DA52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2C921-9FB9-498D-A914-D9EE4EFF2E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6BC63B-32AB-4FB2-871C-FAE5E8CB6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1E9EB-5C30-48EA-8B43-B8688C07E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D1C2A-F66D-4F52-B7FA-664570D549FD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CAEE4-70E3-45DC-A909-5F170F686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C8D35-2917-401B-9C5C-ADE63CDFB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0BBF-D889-48C7-975B-A279A10E8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28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01D3D-126F-4568-9D63-CB3D58567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82B3D-E0CB-4644-8229-E1C4EAD88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56E154-9681-4A78-AB53-81047DCF2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33CECF-BD38-4A73-95C4-E30B23D8EA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70BC93-BA20-4E2D-A9EE-4B6A400774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A3AEDD-8D57-441C-970D-04BD36370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D1C2A-F66D-4F52-B7FA-664570D549FD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EB49DE-3BD3-4DB0-B164-DB2F23EDD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5B72FE-D496-4737-BCFA-BE8D8A537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0BBF-D889-48C7-975B-A279A10E8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44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26EC5-02B3-4CF8-9BF2-B9D70BE5B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27C8CE-0F98-4A90-BB34-B8BE9A657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D1C2A-F66D-4F52-B7FA-664570D549FD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54FF98-5B37-4771-9D12-CE7C8AA94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30A05B-7DDC-40F5-8049-2BFF019A3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0BBF-D889-48C7-975B-A279A10E8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53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F1AF1D-3CAA-431E-BC0B-6507F123D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D1C2A-F66D-4F52-B7FA-664570D549FD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8863CC-C93E-4DAE-A4D7-DFA88FA8C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C038F-BA93-44D8-B7E0-4CCAEA61E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0BBF-D889-48C7-975B-A279A10E8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30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90621-D067-4BA5-A2A9-A32732768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7DCF7-C1EA-4FAE-AF97-70B5285DC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430E42-4984-4F2F-91BF-57AA91471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2CEB71-EBA2-4C22-8444-E070674A3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D1C2A-F66D-4F52-B7FA-664570D549FD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1109C-A6B7-4FE9-B4ED-C52705FCD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7CB7D-5FFA-4281-81EC-B4ECC3130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0BBF-D889-48C7-975B-A279A10E8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746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9260D-FC94-4E65-BF9E-0C9852AB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08F131-E8AC-4644-BDEA-3AAFEF525F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7A8BED-EA41-4611-B29F-DC9DAA634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550F3-8799-47B2-AE56-DF3F44268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D1C2A-F66D-4F52-B7FA-664570D549FD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CECF7C-9FB2-4724-9069-F0141A197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4159EC-3984-4911-9D06-FE5550E28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0BBF-D889-48C7-975B-A279A10E8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09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3557FB-EDE3-4EAA-A82D-C522412FE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3FD7E-392D-48C7-8C89-C0785BE7F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8B40C-820B-4EE4-8213-2F5F5E826E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D1C2A-F66D-4F52-B7FA-664570D549FD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14303-C171-445D-99ED-B253B41BA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C13B2-EB85-4F7B-9B8D-CCA89C4392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A0BBF-D889-48C7-975B-A279A10E8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21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View from top of a car speeding along a bridge">
            <a:extLst>
              <a:ext uri="{FF2B5EF4-FFF2-40B4-BE49-F238E27FC236}">
                <a16:creationId xmlns:a16="http://schemas.microsoft.com/office/drawing/2014/main" id="{C0F55B41-4688-4A31-AFFB-132EC65F5D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30496" b="132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DAF9FD-5B0F-4A96-9951-854CDF2C7C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6600" b="1" dirty="0"/>
              <a:t>Lariat Rental FY2019 Business Optimization Plan</a:t>
            </a:r>
            <a:endParaRPr lang="en-US" sz="6600" b="1" strike="sngStrike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85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iew from top of a car speeding along a bridge">
            <a:extLst>
              <a:ext uri="{FF2B5EF4-FFF2-40B4-BE49-F238E27FC236}">
                <a16:creationId xmlns:a16="http://schemas.microsoft.com/office/drawing/2014/main" id="{DB9CA546-489F-45B5-875F-DEAD2115649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066"/>
                    </a14:imgEffect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8EF8CC-EC6A-4D6A-ABA2-553DA8502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/>
              <a:t>1: Slim the fleet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4440E-BB15-4E3F-8488-E016CA969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800" b="1" dirty="0"/>
              <a:t>Remove cars that are underutilized and do not make as much money!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3600" dirty="0"/>
              <a:t>With a new fleet size of approx. 1800 cars:</a:t>
            </a:r>
          </a:p>
          <a:p>
            <a:r>
              <a:rPr lang="en-US" sz="2400" dirty="0"/>
              <a:t>Estimated cost reduction of $18M each year, 48% utilization</a:t>
            </a:r>
          </a:p>
          <a:p>
            <a:r>
              <a:rPr lang="en-US" sz="2400" dirty="0"/>
              <a:t>Improves profit margin to 71%</a:t>
            </a:r>
          </a:p>
          <a:p>
            <a:r>
              <a:rPr lang="en-US" sz="2400" dirty="0"/>
              <a:t>Does not require large changes in current operations; no fulfillment risk</a:t>
            </a:r>
          </a:p>
          <a:p>
            <a:r>
              <a:rPr lang="en-US" sz="2400" dirty="0"/>
              <a:t>Potential for even higher utilization %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746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iew from top of a car speeding along a bridge">
            <a:extLst>
              <a:ext uri="{FF2B5EF4-FFF2-40B4-BE49-F238E27FC236}">
                <a16:creationId xmlns:a16="http://schemas.microsoft.com/office/drawing/2014/main" id="{27E8A4AD-23D3-4E6C-9E2F-FC430CB78CC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886CC3-9B90-43C3-A29A-1321DCE4F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000" b="1" dirty="0"/>
              <a:t>2: Explore new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2B566-FAF3-46FA-9F71-48BFCEBCC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38055" cy="4351338"/>
          </a:xfrm>
        </p:spPr>
        <p:txBody>
          <a:bodyPr>
            <a:normAutofit/>
          </a:bodyPr>
          <a:lstStyle/>
          <a:p>
            <a:r>
              <a:rPr lang="en-US" dirty="0"/>
              <a:t>Average 1600 Rentals per branch per year</a:t>
            </a:r>
          </a:p>
          <a:p>
            <a:r>
              <a:rPr lang="en-US" dirty="0"/>
              <a:t>Initial assessment suggests exploring high-population areas and underserved markets</a:t>
            </a:r>
          </a:p>
          <a:p>
            <a:endParaRPr lang="en-US" dirty="0"/>
          </a:p>
        </p:txBody>
      </p:sp>
      <p:pic>
        <p:nvPicPr>
          <p:cNvPr id="8" name="Picture 7" descr="Map&#10;&#10;Description automatically generated">
            <a:extLst>
              <a:ext uri="{FF2B5EF4-FFF2-40B4-BE49-F238E27FC236}">
                <a16:creationId xmlns:a16="http://schemas.microsoft.com/office/drawing/2014/main" id="{F13DEB18-0106-4374-9698-FDE02D7855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681" y="1825625"/>
            <a:ext cx="7182132" cy="432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406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iew from top of a car speeding along a bridge">
            <a:extLst>
              <a:ext uri="{FF2B5EF4-FFF2-40B4-BE49-F238E27FC236}">
                <a16:creationId xmlns:a16="http://schemas.microsoft.com/office/drawing/2014/main" id="{42D54233-3671-4960-BF2E-C22B0DD924B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8EF8CC-EC6A-4D6A-ABA2-553DA8502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/>
              <a:t>Expected Results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D0D0019-3140-43D6-A336-734EBA88C6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3215206"/>
              </p:ext>
            </p:extLst>
          </p:nvPr>
        </p:nvGraphicFramePr>
        <p:xfrm>
          <a:off x="384749" y="1690688"/>
          <a:ext cx="5711251" cy="49559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E29FF226-1875-4B84-A30F-0EB4C92048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9787090"/>
              </p:ext>
            </p:extLst>
          </p:nvPr>
        </p:nvGraphicFramePr>
        <p:xfrm>
          <a:off x="6231988" y="1690689"/>
          <a:ext cx="5855286" cy="49559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43154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iew from top of a car speeding along a bridge">
            <a:extLst>
              <a:ext uri="{FF2B5EF4-FFF2-40B4-BE49-F238E27FC236}">
                <a16:creationId xmlns:a16="http://schemas.microsoft.com/office/drawing/2014/main" id="{349B0CEA-82A9-4AE3-98CB-8684090D5D8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886CC3-9B90-43C3-A29A-1321DCE4F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200" b="1" dirty="0"/>
              <a:t>Implementation &amp;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2B566-FAF3-46FA-9F71-48BFCEBCC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Implement the fleet reduction</a:t>
            </a:r>
          </a:p>
          <a:p>
            <a:r>
              <a:rPr lang="en-US" sz="3600" dirty="0"/>
              <a:t>Explore branch expansion opportunities (both new and underserved markets)</a:t>
            </a:r>
          </a:p>
        </p:txBody>
      </p:sp>
    </p:spTree>
    <p:extLst>
      <p:ext uri="{BB962C8B-B14F-4D97-AF65-F5344CB8AC3E}">
        <p14:creationId xmlns:p14="http://schemas.microsoft.com/office/powerpoint/2010/main" val="770215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iew from top of a car speeding along a bridge">
            <a:extLst>
              <a:ext uri="{FF2B5EF4-FFF2-40B4-BE49-F238E27FC236}">
                <a16:creationId xmlns:a16="http://schemas.microsoft.com/office/drawing/2014/main" id="{349B0CEA-82A9-4AE3-98CB-8684090D5D8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886CC3-9B90-43C3-A29A-1321DCE4F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200" b="1" dirty="0"/>
              <a:t>Implementation &amp;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2B566-FAF3-46FA-9F71-48BFCEBCC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Benchmark prices vs. competitors and explore discounts/partnerships to boost rentals</a:t>
            </a:r>
          </a:p>
          <a:p>
            <a:r>
              <a:rPr lang="en-US" sz="3600" dirty="0"/>
              <a:t>Consider consolidating purchasing agreements for additional discounts</a:t>
            </a:r>
          </a:p>
          <a:p>
            <a:endParaRPr lang="en-US" sz="3600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8C66847-0110-4B00-AD3F-0D06D88199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3660645"/>
              </p:ext>
            </p:extLst>
          </p:nvPr>
        </p:nvGraphicFramePr>
        <p:xfrm>
          <a:off x="978126" y="4001294"/>
          <a:ext cx="5870450" cy="27477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BF882821-12F8-4E74-9D33-037FE35B66BF}"/>
              </a:ext>
            </a:extLst>
          </p:cNvPr>
          <p:cNvGrpSpPr>
            <a:grpSpLocks noChangeAspect="1"/>
          </p:cNvGrpSpPr>
          <p:nvPr/>
        </p:nvGrpSpPr>
        <p:grpSpPr>
          <a:xfrm>
            <a:off x="7750321" y="4800388"/>
            <a:ext cx="2228180" cy="1184789"/>
            <a:chOff x="5720087" y="1000"/>
            <a:chExt cx="1840097" cy="920048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A08D8E3-FFC4-4319-AD72-229D532E2C48}"/>
                </a:ext>
              </a:extLst>
            </p:cNvPr>
            <p:cNvSpPr/>
            <p:nvPr/>
          </p:nvSpPr>
          <p:spPr>
            <a:xfrm>
              <a:off x="5720087" y="1000"/>
              <a:ext cx="1840097" cy="92004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ctangle: Rounded Corners 4">
              <a:extLst>
                <a:ext uri="{FF2B5EF4-FFF2-40B4-BE49-F238E27FC236}">
                  <a16:creationId xmlns:a16="http://schemas.microsoft.com/office/drawing/2014/main" id="{4BA6429B-0DDD-467F-9B01-FB2784A52B61}"/>
                </a:ext>
              </a:extLst>
            </p:cNvPr>
            <p:cNvSpPr txBox="1"/>
            <p:nvPr/>
          </p:nvSpPr>
          <p:spPr>
            <a:xfrm>
              <a:off x="5747034" y="27947"/>
              <a:ext cx="1786203" cy="8661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415" tIns="18415" rIns="18415" bIns="18415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900" kern="1200" dirty="0"/>
                <a:t>Fleet</a:t>
              </a:r>
            </a:p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900" kern="1200" dirty="0"/>
                <a:t>Utilization %</a:t>
              </a:r>
            </a:p>
          </p:txBody>
        </p:sp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5F3DAAA4-9BD6-469F-B25D-8AB2B2D83A63}"/>
              </a:ext>
            </a:extLst>
          </p:cNvPr>
          <p:cNvSpPr>
            <a:spLocks noChangeAspect="1"/>
          </p:cNvSpPr>
          <p:nvPr/>
        </p:nvSpPr>
        <p:spPr>
          <a:xfrm rot="12013548">
            <a:off x="6486158" y="4361495"/>
            <a:ext cx="1193225" cy="437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96A326D-FF14-40AF-AC33-C40247DECFA3}"/>
              </a:ext>
            </a:extLst>
          </p:cNvPr>
          <p:cNvSpPr>
            <a:spLocks noChangeAspect="1"/>
          </p:cNvSpPr>
          <p:nvPr/>
        </p:nvSpPr>
        <p:spPr>
          <a:xfrm rot="9448093">
            <a:off x="6501484" y="5958450"/>
            <a:ext cx="1211336" cy="437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18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46B3DF3-4614-46A9-9E5E-D14431DCC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EF8CC-EC6A-4D6A-ABA2-553DA8502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699" y="695450"/>
            <a:ext cx="4460543" cy="1494000"/>
          </a:xfrm>
        </p:spPr>
        <p:txBody>
          <a:bodyPr anchor="t">
            <a:noAutofit/>
          </a:bodyPr>
          <a:lstStyle/>
          <a:p>
            <a:r>
              <a:rPr lang="en-US" sz="6000" b="1" dirty="0"/>
              <a:t>Overall Health of Lariat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6AF5BED-1831-4A88-91BC-55D58BF9F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544BD6EE-970C-4DF5-A508-F6127787C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B0ECD73E-712E-4743-BE0D-7BDF10DAB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7" name="Picture 6" descr="View from top of a car speeding along a bridge">
            <a:extLst>
              <a:ext uri="{FF2B5EF4-FFF2-40B4-BE49-F238E27FC236}">
                <a16:creationId xmlns:a16="http://schemas.microsoft.com/office/drawing/2014/main" id="{7E8C87C4-DB62-48C3-9CC1-F533B063FB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2" r="9256"/>
          <a:stretch/>
        </p:blipFill>
        <p:spPr>
          <a:xfrm>
            <a:off x="6610120" y="10"/>
            <a:ext cx="55818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368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46B3DF3-4614-46A9-9E5E-D14431DCC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EF8CC-EC6A-4D6A-ABA2-553DA8502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699" y="695450"/>
            <a:ext cx="4460543" cy="1494000"/>
          </a:xfrm>
        </p:spPr>
        <p:txBody>
          <a:bodyPr anchor="t">
            <a:noAutofit/>
          </a:bodyPr>
          <a:lstStyle/>
          <a:p>
            <a:r>
              <a:rPr lang="en-US" sz="6000" b="1" dirty="0"/>
              <a:t>Overall Health of Lariat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6AF5BED-1831-4A88-91BC-55D58BF9F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544BD6EE-970C-4DF5-A508-F6127787C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B0ECD73E-712E-4743-BE0D-7BDF10DAB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7" name="Picture 6" descr="View from top of a car speeding along a bridge">
            <a:extLst>
              <a:ext uri="{FF2B5EF4-FFF2-40B4-BE49-F238E27FC236}">
                <a16:creationId xmlns:a16="http://schemas.microsoft.com/office/drawing/2014/main" id="{7E8C87C4-DB62-48C3-9CC1-F533B063FB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2" r="9256"/>
          <a:stretch/>
        </p:blipFill>
        <p:spPr>
          <a:xfrm>
            <a:off x="6610120" y="10"/>
            <a:ext cx="5581880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C06724-9331-4701-BBBA-74B115659586}"/>
              </a:ext>
            </a:extLst>
          </p:cNvPr>
          <p:cNvSpPr txBox="1"/>
          <p:nvPr/>
        </p:nvSpPr>
        <p:spPr>
          <a:xfrm>
            <a:off x="885824" y="2701801"/>
            <a:ext cx="572429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u="sng" dirty="0">
                <a:solidFill>
                  <a:schemeClr val="tx1">
                    <a:alpha val="60000"/>
                  </a:schemeClr>
                </a:solidFill>
              </a:rPr>
              <a:t>Good, but could be better!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40779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46B3DF3-4614-46A9-9E5E-D14431DCC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EF8CC-EC6A-4D6A-ABA2-553DA8502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699" y="695450"/>
            <a:ext cx="4460543" cy="1494000"/>
          </a:xfrm>
        </p:spPr>
        <p:txBody>
          <a:bodyPr anchor="t">
            <a:noAutofit/>
          </a:bodyPr>
          <a:lstStyle/>
          <a:p>
            <a:r>
              <a:rPr lang="en-US" sz="6000" b="1" dirty="0"/>
              <a:t>Overall Health of Lariat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6AF5BED-1831-4A88-91BC-55D58BF9F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544BD6EE-970C-4DF5-A508-F6127787C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B0ECD73E-712E-4743-BE0D-7BDF10DAB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4440E-BB15-4E3F-8488-E016CA969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699" y="4156199"/>
            <a:ext cx="4475354" cy="270180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Current profit margin of 37.39%</a:t>
            </a:r>
          </a:p>
          <a:p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Significant room for cost-side improvement and potential revenue growth</a:t>
            </a:r>
          </a:p>
          <a:p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Analyzed customers, branches, fleet, and markets</a:t>
            </a:r>
          </a:p>
        </p:txBody>
      </p:sp>
      <p:pic>
        <p:nvPicPr>
          <p:cNvPr id="7" name="Picture 6" descr="View from top of a car speeding along a bridge">
            <a:extLst>
              <a:ext uri="{FF2B5EF4-FFF2-40B4-BE49-F238E27FC236}">
                <a16:creationId xmlns:a16="http://schemas.microsoft.com/office/drawing/2014/main" id="{7E8C87C4-DB62-48C3-9CC1-F533B063FB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2" r="9256"/>
          <a:stretch/>
        </p:blipFill>
        <p:spPr>
          <a:xfrm>
            <a:off x="6610120" y="10"/>
            <a:ext cx="5581880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C06724-9331-4701-BBBA-74B115659586}"/>
              </a:ext>
            </a:extLst>
          </p:cNvPr>
          <p:cNvSpPr txBox="1"/>
          <p:nvPr/>
        </p:nvSpPr>
        <p:spPr>
          <a:xfrm>
            <a:off x="885824" y="2701801"/>
            <a:ext cx="572429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u="sng" dirty="0">
                <a:solidFill>
                  <a:schemeClr val="tx1">
                    <a:alpha val="60000"/>
                  </a:schemeClr>
                </a:solidFill>
              </a:rPr>
              <a:t>Good, but could be better!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9409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iew from top of a car speeding along a bridge">
            <a:extLst>
              <a:ext uri="{FF2B5EF4-FFF2-40B4-BE49-F238E27FC236}">
                <a16:creationId xmlns:a16="http://schemas.microsoft.com/office/drawing/2014/main" id="{E094A49C-0ECD-4CA8-93BE-5DD9D12AD0C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F5DAA9-9C73-427A-A698-465D89253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/>
              <a:t>Customer &amp; Branch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C7749-009F-405C-A6BE-28C53CB56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" y="1839219"/>
            <a:ext cx="6191248" cy="1293797"/>
          </a:xfrm>
          <a:noFill/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600" b="1" dirty="0"/>
              <a:t>No significant difference in customer preferences.</a:t>
            </a:r>
          </a:p>
          <a:p>
            <a:pPr algn="ctr">
              <a:lnSpc>
                <a:spcPct val="100000"/>
              </a:lnSpc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F79FE9-469F-4A55-8CCC-F2F65EB2D207}"/>
              </a:ext>
            </a:extLst>
          </p:cNvPr>
          <p:cNvSpPr txBox="1"/>
          <p:nvPr/>
        </p:nvSpPr>
        <p:spPr>
          <a:xfrm>
            <a:off x="7112000" y="4976634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Graph showing revenue per rental vs. airport and non-airport locations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AF97A3DB-907E-412E-A68F-50C7D73296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0588667"/>
              </p:ext>
            </p:extLst>
          </p:nvPr>
        </p:nvGraphicFramePr>
        <p:xfrm>
          <a:off x="6292850" y="3133017"/>
          <a:ext cx="5613400" cy="36872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F3BD793-3FBB-4560-BD12-47FDCDEDE254}"/>
              </a:ext>
            </a:extLst>
          </p:cNvPr>
          <p:cNvSpPr txBox="1"/>
          <p:nvPr/>
        </p:nvSpPr>
        <p:spPr>
          <a:xfrm rot="10800000" flipH="1" flipV="1">
            <a:off x="6292849" y="1839220"/>
            <a:ext cx="56134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Most branches are performing well!</a:t>
            </a:r>
          </a:p>
          <a:p>
            <a:pPr algn="ctr"/>
            <a:endParaRPr lang="en-US" sz="3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7A5F50-3240-4C3A-8C0A-2E0CA710979C}"/>
              </a:ext>
            </a:extLst>
          </p:cNvPr>
          <p:cNvSpPr txBox="1"/>
          <p:nvPr/>
        </p:nvSpPr>
        <p:spPr>
          <a:xfrm rot="10800000" flipH="1" flipV="1">
            <a:off x="394796" y="3133016"/>
            <a:ext cx="5701204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Customers rent equally at both types of branches.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Similar rental length at both types of branches.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Similar distribution of gender, age, and accident rate from renters at both types of branches.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algn="ctr">
              <a:lnSpc>
                <a:spcPct val="150000"/>
              </a:lnSpc>
            </a:pPr>
            <a:r>
              <a:rPr lang="en-US" sz="2400" b="1" dirty="0"/>
              <a:t>If excess demand for car rentals exists, favorable expansion prospects!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933318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iew from top of a car speeding along a bridge">
            <a:extLst>
              <a:ext uri="{FF2B5EF4-FFF2-40B4-BE49-F238E27FC236}">
                <a16:creationId xmlns:a16="http://schemas.microsoft.com/office/drawing/2014/main" id="{8CAF0F69-DE79-48CF-9893-0695973271D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AC1C8C-E0C2-4888-85D0-BD20AB6B6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/>
              <a:t>Fleet Analysis</a:t>
            </a:r>
          </a:p>
        </p:txBody>
      </p:sp>
    </p:spTree>
    <p:extLst>
      <p:ext uri="{BB962C8B-B14F-4D97-AF65-F5344CB8AC3E}">
        <p14:creationId xmlns:p14="http://schemas.microsoft.com/office/powerpoint/2010/main" val="3761274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iew from top of a car speeding along a bridge">
            <a:extLst>
              <a:ext uri="{FF2B5EF4-FFF2-40B4-BE49-F238E27FC236}">
                <a16:creationId xmlns:a16="http://schemas.microsoft.com/office/drawing/2014/main" id="{8CAF0F69-DE79-48CF-9893-0695973271D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AC1C8C-E0C2-4888-85D0-BD20AB6B6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/>
              <a:t>Fleet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9C780-6ACA-41DE-9CEB-A0209478E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sz="7200" b="1" dirty="0"/>
              <a:t>Fleet is too large! 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858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iew from top of a car speeding along a bridge">
            <a:extLst>
              <a:ext uri="{FF2B5EF4-FFF2-40B4-BE49-F238E27FC236}">
                <a16:creationId xmlns:a16="http://schemas.microsoft.com/office/drawing/2014/main" id="{8CAF0F69-DE79-48CF-9893-0695973271D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AC1C8C-E0C2-4888-85D0-BD20AB6B6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/>
              <a:t>Fleet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9C780-6ACA-41DE-9CEB-A0209478E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16223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/>
              <a:t>Fleet is too large! </a:t>
            </a:r>
          </a:p>
          <a:p>
            <a:endParaRPr lang="en-US" sz="3900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BE8E5A-08BC-40D8-BA6C-EEDF53CEE394}"/>
              </a:ext>
            </a:extLst>
          </p:cNvPr>
          <p:cNvSpPr txBox="1"/>
          <p:nvPr/>
        </p:nvSpPr>
        <p:spPr>
          <a:xfrm>
            <a:off x="838200" y="2913888"/>
            <a:ext cx="10515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200" dirty="0"/>
              <a:t>Only 22% Utilization rate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200" dirty="0"/>
              <a:t>4000 Cars, 73 Makes (Top 10 = 50%)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200" dirty="0"/>
              <a:t>Significant opportunity to consolidate operations to boost profit margins</a:t>
            </a:r>
          </a:p>
        </p:txBody>
      </p:sp>
    </p:spTree>
    <p:extLst>
      <p:ext uri="{BB962C8B-B14F-4D97-AF65-F5344CB8AC3E}">
        <p14:creationId xmlns:p14="http://schemas.microsoft.com/office/powerpoint/2010/main" val="2571640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iew from top of a car speeding along a bridge">
            <a:extLst>
              <a:ext uri="{FF2B5EF4-FFF2-40B4-BE49-F238E27FC236}">
                <a16:creationId xmlns:a16="http://schemas.microsoft.com/office/drawing/2014/main" id="{3640C1F7-9C0D-48DE-82FE-4335AEFE249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886CC3-9B90-43C3-A29A-1321DCE4F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/>
              <a:t>Business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2B566-FAF3-46FA-9F71-48BFCEBCC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en-US" dirty="0"/>
              <a:t>Primary KPI is </a:t>
            </a:r>
            <a:r>
              <a:rPr lang="en-US" u="sng" dirty="0"/>
              <a:t>fleet utilization!</a:t>
            </a:r>
          </a:p>
          <a:p>
            <a:r>
              <a:rPr lang="en-US" dirty="0"/>
              <a:t>Rentals have average profit margin of 37%: do not worry about profitability!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759CD45-E815-47FB-8E87-922F0B30EC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8617950"/>
              </p:ext>
            </p:extLst>
          </p:nvPr>
        </p:nvGraphicFramePr>
        <p:xfrm>
          <a:off x="-293" y="2853786"/>
          <a:ext cx="7827267" cy="3663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4A25141F-FD7D-4821-B45E-731F2F5BDE08}"/>
              </a:ext>
            </a:extLst>
          </p:cNvPr>
          <p:cNvGrpSpPr/>
          <p:nvPr/>
        </p:nvGrpSpPr>
        <p:grpSpPr>
          <a:xfrm>
            <a:off x="8987432" y="3869665"/>
            <a:ext cx="2970907" cy="1579719"/>
            <a:chOff x="5720087" y="1000"/>
            <a:chExt cx="1840097" cy="920048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592469F5-7E5F-40BA-8708-A1B40F15E43C}"/>
                </a:ext>
              </a:extLst>
            </p:cNvPr>
            <p:cNvSpPr/>
            <p:nvPr/>
          </p:nvSpPr>
          <p:spPr>
            <a:xfrm>
              <a:off x="5720087" y="1000"/>
              <a:ext cx="1840097" cy="92004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: Rounded Corners 4">
              <a:extLst>
                <a:ext uri="{FF2B5EF4-FFF2-40B4-BE49-F238E27FC236}">
                  <a16:creationId xmlns:a16="http://schemas.microsoft.com/office/drawing/2014/main" id="{8FA0D306-6513-4CFE-B6E1-9F98C2548ED9}"/>
                </a:ext>
              </a:extLst>
            </p:cNvPr>
            <p:cNvSpPr txBox="1"/>
            <p:nvPr/>
          </p:nvSpPr>
          <p:spPr>
            <a:xfrm>
              <a:off x="5747034" y="27947"/>
              <a:ext cx="1786203" cy="8661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415" tIns="18415" rIns="18415" bIns="18415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900" kern="1200" dirty="0"/>
                <a:t>Fleet</a:t>
              </a:r>
            </a:p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900" kern="1200" dirty="0"/>
                <a:t>Utilization %</a:t>
              </a:r>
            </a:p>
          </p:txBody>
        </p:sp>
      </p:grp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2F89ED2-D272-4102-A35F-D1EB3890FC29}"/>
              </a:ext>
            </a:extLst>
          </p:cNvPr>
          <p:cNvSpPr/>
          <p:nvPr/>
        </p:nvSpPr>
        <p:spPr>
          <a:xfrm rot="12013548">
            <a:off x="7264423" y="3459982"/>
            <a:ext cx="1590966" cy="582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9B026CB6-9628-464A-86FC-39776E2BFCE5}"/>
              </a:ext>
            </a:extLst>
          </p:cNvPr>
          <p:cNvSpPr/>
          <p:nvPr/>
        </p:nvSpPr>
        <p:spPr>
          <a:xfrm rot="9448093">
            <a:off x="7299934" y="5385689"/>
            <a:ext cx="1615115" cy="582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7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2137</TotalTime>
  <Words>380</Words>
  <Application>Microsoft Office PowerPoint</Application>
  <PresentationFormat>Widescreen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Lariat Rental FY2019 Business Optimization Plan</vt:lpstr>
      <vt:lpstr>Overall Health of Lariat</vt:lpstr>
      <vt:lpstr>Overall Health of Lariat</vt:lpstr>
      <vt:lpstr>Overall Health of Lariat</vt:lpstr>
      <vt:lpstr>Customer &amp; Branch Analysis</vt:lpstr>
      <vt:lpstr>Fleet Analysis</vt:lpstr>
      <vt:lpstr>Fleet Analysis</vt:lpstr>
      <vt:lpstr>Fleet Analysis</vt:lpstr>
      <vt:lpstr>Business Optimization</vt:lpstr>
      <vt:lpstr>1: Slim the fleet</vt:lpstr>
      <vt:lpstr>2: Explore new branches</vt:lpstr>
      <vt:lpstr>Expected Results</vt:lpstr>
      <vt:lpstr>Implementation &amp; Next Steps</vt:lpstr>
      <vt:lpstr>Implementation &amp;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evaluation</dc:title>
  <dc:creator>Spenser Vaughn</dc:creator>
  <cp:lastModifiedBy>Spenser Vaughn</cp:lastModifiedBy>
  <cp:revision>12</cp:revision>
  <dcterms:created xsi:type="dcterms:W3CDTF">2021-01-26T15:51:25Z</dcterms:created>
  <dcterms:modified xsi:type="dcterms:W3CDTF">2021-01-30T03:56:29Z</dcterms:modified>
</cp:coreProperties>
</file>