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9" r:id="rId4"/>
    <p:sldId id="280" r:id="rId5"/>
    <p:sldId id="281" r:id="rId6"/>
    <p:sldId id="258" r:id="rId7"/>
    <p:sldId id="262" r:id="rId8"/>
    <p:sldId id="263" r:id="rId9"/>
    <p:sldId id="264" r:id="rId10"/>
    <p:sldId id="273" r:id="rId11"/>
    <p:sldId id="265" r:id="rId12"/>
    <p:sldId id="266" r:id="rId13"/>
    <p:sldId id="267" r:id="rId14"/>
    <p:sldId id="268" r:id="rId15"/>
    <p:sldId id="282" r:id="rId16"/>
    <p:sldId id="270" r:id="rId17"/>
    <p:sldId id="285" r:id="rId18"/>
    <p:sldId id="272" r:id="rId19"/>
    <p:sldId id="275" r:id="rId20"/>
    <p:sldId id="274" r:id="rId21"/>
    <p:sldId id="276" r:id="rId22"/>
    <p:sldId id="277" r:id="rId23"/>
    <p:sldId id="283" r:id="rId24"/>
    <p:sldId id="284"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AFFC801-F1D3-4F98-80AB-8B45FC584B23}" type="datetimeFigureOut">
              <a:rPr lang="en-US" smtClean="0"/>
              <a:pPr/>
              <a:t>7/1/2020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2E2E2AD-D3D4-46A7-9247-D624DEBBACC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AFFC801-F1D3-4F98-80AB-8B45FC584B23}" type="datetimeFigureOut">
              <a:rPr lang="en-US" smtClean="0"/>
              <a:pPr/>
              <a:t>7/1/2020</a:t>
            </a:fld>
            <a:endParaRPr lang="en-US" dirty="0"/>
          </a:p>
        </p:txBody>
      </p:sp>
      <p:sp>
        <p:nvSpPr>
          <p:cNvPr id="27" name="Slide Number Placeholder 26"/>
          <p:cNvSpPr>
            <a:spLocks noGrp="1"/>
          </p:cNvSpPr>
          <p:nvPr>
            <p:ph type="sldNum" sz="quarter" idx="11"/>
          </p:nvPr>
        </p:nvSpPr>
        <p:spPr/>
        <p:txBody>
          <a:bodyPr rtlCol="0"/>
          <a:lstStyle/>
          <a:p>
            <a:fld id="{D2E2E2AD-D3D4-46A7-9247-D624DEBBACC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AFFC801-F1D3-4F98-80AB-8B45FC584B23}" type="datetimeFigureOut">
              <a:rPr lang="en-US" smtClean="0"/>
              <a:pPr/>
              <a:t>7/1/2020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D2E2E2AD-D3D4-46A7-9247-D624DEBBACC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FFC801-F1D3-4F98-80AB-8B45FC584B23}" type="datetimeFigureOut">
              <a:rPr lang="en-US" smtClean="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2E2E2AD-D3D4-46A7-9247-D624DEBBACC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AFFC801-F1D3-4F98-80AB-8B45FC584B23}" type="datetimeFigureOut">
              <a:rPr lang="en-US" smtClean="0"/>
              <a:pPr/>
              <a:t>7/1/2020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2E2E2AD-D3D4-46A7-9247-D624DEBBACC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audio" Target="../media/audio9.wav"/><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0.wav"/></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1.wav"/></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2.wav"/></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3.wav"/></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audio" Target="../media/audio14.wav"/><Relationship Id="rId5"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5.wav"/></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audio" Target="../media/audio16.wav"/><Relationship Id="rId5" Type="http://schemas.openxmlformats.org/officeDocument/2006/relationships/image" Target="../media/image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7.wav"/></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media/audio18.wav"/><Relationship Id="rId5"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19.wav"/></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20.wav"/></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21.wav"/></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22.wav"/></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23.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2.wav"/><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audio" Target="../media/audio3.wav"/><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audio" Target="../media/audio4.wav"/><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media/audio5.wav"/></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audio" Target="../media/audio6.wav"/><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audio" Target="../media/audio7.wav"/><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media/audio8.wav"/><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Computer Programming Internship Project Presentation</a:t>
            </a:r>
            <a:endParaRPr lang="en-US" dirty="0"/>
          </a:p>
        </p:txBody>
      </p:sp>
      <p:sp>
        <p:nvSpPr>
          <p:cNvPr id="3" name="Subtitle 2"/>
          <p:cNvSpPr>
            <a:spLocks noGrp="1"/>
          </p:cNvSpPr>
          <p:nvPr>
            <p:ph type="subTitle" idx="1"/>
          </p:nvPr>
        </p:nvSpPr>
        <p:spPr/>
        <p:txBody>
          <a:bodyPr/>
          <a:lstStyle/>
          <a:p>
            <a:r>
              <a:rPr lang="en-US" dirty="0" smtClean="0"/>
              <a:t>Spenser Franklin</a:t>
            </a:r>
          </a:p>
          <a:p>
            <a:r>
              <a:rPr lang="en-US" dirty="0" smtClean="0"/>
              <a:t>7/1/20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a:t>
            </a:r>
            <a:endParaRPr lang="en-US" dirty="0"/>
          </a:p>
        </p:txBody>
      </p:sp>
      <p:sp>
        <p:nvSpPr>
          <p:cNvPr id="3" name="Content Placeholder 2"/>
          <p:cNvSpPr>
            <a:spLocks noGrp="1"/>
          </p:cNvSpPr>
          <p:nvPr>
            <p:ph idx="1"/>
          </p:nvPr>
        </p:nvSpPr>
        <p:spPr/>
        <p:txBody>
          <a:bodyPr/>
          <a:lstStyle/>
          <a:p>
            <a:r>
              <a:rPr lang="en-US" dirty="0" smtClean="0"/>
              <a:t>Once it is all put together a full conversation with the chatbot will look like this.</a:t>
            </a:r>
            <a:endParaRPr lang="en-US" dirty="0"/>
          </a:p>
        </p:txBody>
      </p:sp>
      <p:pic>
        <p:nvPicPr>
          <p:cNvPr id="7170" name="Picture 2" descr="C:\Users\Spenser Franklin\Pictures\Saved Pictures\chatbotFull.PNG"/>
          <p:cNvPicPr>
            <a:picLocks noChangeAspect="1" noChangeArrowheads="1"/>
          </p:cNvPicPr>
          <p:nvPr/>
        </p:nvPicPr>
        <p:blipFill>
          <a:blip r:embed="rId3" cstate="print"/>
          <a:srcRect/>
          <a:stretch>
            <a:fillRect/>
          </a:stretch>
        </p:blipFill>
        <p:spPr bwMode="auto">
          <a:xfrm>
            <a:off x="2209800" y="3352800"/>
            <a:ext cx="4868862" cy="2957513"/>
          </a:xfrm>
          <a:prstGeom prst="rect">
            <a:avLst/>
          </a:prstGeom>
          <a:noFill/>
        </p:spPr>
      </p:pic>
      <p:pic>
        <p:nvPicPr>
          <p:cNvPr id="6" name="~PP2054.WAV">
            <a:hlinkClick r:id="" action="ppaction://media"/>
          </p:cNvPr>
          <p:cNvPicPr>
            <a:picLocks noRot="1" noChangeAspect="1"/>
          </p:cNvPicPr>
          <p:nvPr>
            <a:wavAudioFile r:embed="rId1" name="~PP2054.WAV"/>
          </p:nvPr>
        </p:nvPicPr>
        <p:blipFill>
          <a:blip r:embed="rId4" cstate="print"/>
          <a:stretch>
            <a:fillRect/>
          </a:stretch>
        </p:blipFill>
        <p:spPr>
          <a:xfrm>
            <a:off x="8767763" y="6481763"/>
            <a:ext cx="244475" cy="244475"/>
          </a:xfrm>
          <a:prstGeom prst="rect">
            <a:avLst/>
          </a:prstGeom>
        </p:spPr>
      </p:pic>
    </p:spTree>
  </p:cSld>
  <p:clrMapOvr>
    <a:masterClrMapping/>
  </p:clrMapOvr>
  <p:transition advTm="635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Sudoku Solver</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dirty="0" smtClean="0"/>
              <a:t>My second project was a Sudoku solver written in C++, I used Visual Studio to create this program.</a:t>
            </a:r>
          </a:p>
          <a:p>
            <a:pPr>
              <a:lnSpc>
                <a:spcPct val="160000"/>
              </a:lnSpc>
            </a:pPr>
            <a:r>
              <a:rPr lang="en-US" dirty="0" smtClean="0"/>
              <a:t>The goal of this program is to attempt to solve a Sudoku puzzle by filling in each empty space and then backtracking if the wrong number was placed, it will then repeat this until the puzzle is solved or it deems it unsolvable.</a:t>
            </a:r>
            <a:endParaRPr lang="en-US" dirty="0"/>
          </a:p>
        </p:txBody>
      </p:sp>
      <p:pic>
        <p:nvPicPr>
          <p:cNvPr id="6" name="~PP3712.WAV">
            <a:hlinkClick r:id="" action="ppaction://media"/>
          </p:cNvPr>
          <p:cNvPicPr>
            <a:picLocks noRot="1" noChangeAspect="1"/>
          </p:cNvPicPr>
          <p:nvPr>
            <a:wavAudioFile r:embed="rId1" name="~PP3712.WAV"/>
          </p:nvPr>
        </p:nvPicPr>
        <p:blipFill>
          <a:blip r:embed="rId3" cstate="print"/>
          <a:stretch>
            <a:fillRect/>
          </a:stretch>
        </p:blipFill>
        <p:spPr>
          <a:xfrm>
            <a:off x="8767763" y="6481763"/>
            <a:ext cx="244475" cy="244475"/>
          </a:xfrm>
          <a:prstGeom prst="rect">
            <a:avLst/>
          </a:prstGeom>
        </p:spPr>
      </p:pic>
    </p:spTree>
  </p:cSld>
  <p:clrMapOvr>
    <a:masterClrMapping/>
  </p:clrMapOvr>
  <p:transition advTm="225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Sudoku Solver</a:t>
            </a:r>
            <a:endParaRPr lang="en-US" dirty="0"/>
          </a:p>
        </p:txBody>
      </p:sp>
      <p:sp>
        <p:nvSpPr>
          <p:cNvPr id="3" name="Content Placeholder 2"/>
          <p:cNvSpPr>
            <a:spLocks noGrp="1"/>
          </p:cNvSpPr>
          <p:nvPr>
            <p:ph idx="1"/>
          </p:nvPr>
        </p:nvSpPr>
        <p:spPr/>
        <p:txBody>
          <a:bodyPr/>
          <a:lstStyle/>
          <a:p>
            <a:r>
              <a:rPr lang="en-US" dirty="0" smtClean="0"/>
              <a:t>This program visits the empty cells in order, filling in digits sequentially, or backtracking when the number is found to be not valid. The program would solve a puzzle by placing the digit "1" in the first cell and checking if it is allowed to be there.</a:t>
            </a:r>
            <a:endParaRPr lang="en-US" dirty="0"/>
          </a:p>
        </p:txBody>
      </p:sp>
      <p:pic>
        <p:nvPicPr>
          <p:cNvPr id="5" name="~PP3219.WAV">
            <a:hlinkClick r:id="" action="ppaction://media"/>
          </p:cNvPr>
          <p:cNvPicPr>
            <a:picLocks noRot="1" noChangeAspect="1"/>
          </p:cNvPicPr>
          <p:nvPr>
            <a:wavAudioFile r:embed="rId1" name="~PP3219.WAV"/>
          </p:nvPr>
        </p:nvPicPr>
        <p:blipFill>
          <a:blip r:embed="rId3" cstate="print"/>
          <a:stretch>
            <a:fillRect/>
          </a:stretch>
        </p:blipFill>
        <p:spPr>
          <a:xfrm>
            <a:off x="8767763" y="6481763"/>
            <a:ext cx="244475" cy="244475"/>
          </a:xfrm>
          <a:prstGeom prst="rect">
            <a:avLst/>
          </a:prstGeom>
        </p:spPr>
      </p:pic>
    </p:spTree>
  </p:cSld>
  <p:clrMapOvr>
    <a:masterClrMapping/>
  </p:clrMapOvr>
  <p:transition advTm="153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Sudoku Solver</a:t>
            </a:r>
            <a:endParaRPr lang="en-US" dirty="0"/>
          </a:p>
        </p:txBody>
      </p:sp>
      <p:sp>
        <p:nvSpPr>
          <p:cNvPr id="3" name="Content Placeholder 2"/>
          <p:cNvSpPr>
            <a:spLocks noGrp="1"/>
          </p:cNvSpPr>
          <p:nvPr>
            <p:ph idx="1"/>
          </p:nvPr>
        </p:nvSpPr>
        <p:spPr/>
        <p:txBody>
          <a:bodyPr/>
          <a:lstStyle/>
          <a:p>
            <a:r>
              <a:rPr lang="en-US" dirty="0" smtClean="0"/>
              <a:t>If there are no violations (checking row, column, and box constraints) then the algorithm advances to the next cell, and places a "1" in that cell. When checking for violations, if it is discovered that the "1" is not allowed, the value is advanced to "2".</a:t>
            </a:r>
            <a:endParaRPr lang="en-US" dirty="0"/>
          </a:p>
        </p:txBody>
      </p:sp>
      <p:pic>
        <p:nvPicPr>
          <p:cNvPr id="5" name="~PP3445.WAV">
            <a:hlinkClick r:id="" action="ppaction://media"/>
          </p:cNvPr>
          <p:cNvPicPr>
            <a:picLocks noRot="1" noChangeAspect="1"/>
          </p:cNvPicPr>
          <p:nvPr>
            <a:wavAudioFile r:embed="rId1" name="~PP3445.WAV"/>
          </p:nvPr>
        </p:nvPicPr>
        <p:blipFill>
          <a:blip r:embed="rId3" cstate="print"/>
          <a:stretch>
            <a:fillRect/>
          </a:stretch>
        </p:blipFill>
        <p:spPr>
          <a:xfrm>
            <a:off x="8767763" y="6481763"/>
            <a:ext cx="244475" cy="244475"/>
          </a:xfrm>
          <a:prstGeom prst="rect">
            <a:avLst/>
          </a:prstGeom>
        </p:spPr>
      </p:pic>
    </p:spTree>
  </p:cSld>
  <p:clrMapOvr>
    <a:masterClrMapping/>
  </p:clrMapOvr>
  <p:transition advTm="164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Sudoku Solver</a:t>
            </a:r>
            <a:endParaRPr lang="en-US" dirty="0"/>
          </a:p>
        </p:txBody>
      </p:sp>
      <p:sp>
        <p:nvSpPr>
          <p:cNvPr id="3" name="Content Placeholder 2"/>
          <p:cNvSpPr>
            <a:spLocks noGrp="1"/>
          </p:cNvSpPr>
          <p:nvPr>
            <p:ph idx="1"/>
          </p:nvPr>
        </p:nvSpPr>
        <p:spPr/>
        <p:txBody>
          <a:bodyPr/>
          <a:lstStyle/>
          <a:p>
            <a:r>
              <a:rPr lang="en-US" dirty="0" smtClean="0"/>
              <a:t>If a cell is discovered where none of the 9 digits is allowed, then the algorithm leaves that cell blank and moves back to the previous cell; this is known as Backtracking. The value in that cell is then incremented by one. This is repeated until the allowed value in the last cell is discovered.</a:t>
            </a:r>
            <a:endParaRPr lang="en-US" dirty="0"/>
          </a:p>
        </p:txBody>
      </p:sp>
      <p:pic>
        <p:nvPicPr>
          <p:cNvPr id="6" name="~PP715.WAV">
            <a:hlinkClick r:id="" action="ppaction://media"/>
          </p:cNvPr>
          <p:cNvPicPr>
            <a:picLocks noRot="1" noChangeAspect="1"/>
          </p:cNvPicPr>
          <p:nvPr>
            <a:wavAudioFile r:embed="rId1" name="~PP715.WAV"/>
          </p:nvPr>
        </p:nvPicPr>
        <p:blipFill>
          <a:blip r:embed="rId3" cstate="print"/>
          <a:stretch>
            <a:fillRect/>
          </a:stretch>
        </p:blipFill>
        <p:spPr>
          <a:xfrm>
            <a:off x="8767763" y="6481763"/>
            <a:ext cx="244475" cy="244475"/>
          </a:xfrm>
          <a:prstGeom prst="rect">
            <a:avLst/>
          </a:prstGeom>
        </p:spPr>
      </p:pic>
    </p:spTree>
  </p:cSld>
  <p:clrMapOvr>
    <a:masterClrMapping/>
  </p:clrMapOvr>
  <p:transition advTm="1755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 Sudoku Solver</a:t>
            </a:r>
            <a:endParaRPr lang="en-US" sz="2400" dirty="0"/>
          </a:p>
        </p:txBody>
      </p:sp>
      <p:sp>
        <p:nvSpPr>
          <p:cNvPr id="3" name="Text Placeholder 2"/>
          <p:cNvSpPr>
            <a:spLocks noGrp="1"/>
          </p:cNvSpPr>
          <p:nvPr>
            <p:ph type="body" idx="2"/>
          </p:nvPr>
        </p:nvSpPr>
        <p:spPr/>
        <p:txBody>
          <a:bodyPr>
            <a:normAutofit/>
          </a:bodyPr>
          <a:lstStyle/>
          <a:p>
            <a:r>
              <a:rPr lang="en-US" sz="2000" dirty="0" smtClean="0"/>
              <a:t>Once the program finishes attempting to solve the puzzle it will either show the completed Sudoku puzzle or print out a message stating that there is no solution to the puzzle.</a:t>
            </a:r>
            <a:endParaRPr lang="en-US" sz="2000" dirty="0"/>
          </a:p>
        </p:txBody>
      </p:sp>
      <p:pic>
        <p:nvPicPr>
          <p:cNvPr id="5" name="Content Placeholder 4" descr="sudokuError.PNG"/>
          <p:cNvPicPr>
            <a:picLocks noGrp="1" noChangeAspect="1"/>
          </p:cNvPicPr>
          <p:nvPr>
            <p:ph sz="half" idx="1"/>
          </p:nvPr>
        </p:nvPicPr>
        <p:blipFill>
          <a:blip r:embed="rId3" cstate="print"/>
          <a:stretch>
            <a:fillRect/>
          </a:stretch>
        </p:blipFill>
        <p:spPr>
          <a:xfrm>
            <a:off x="0" y="1600200"/>
            <a:ext cx="2834886" cy="4122778"/>
          </a:xfrm>
        </p:spPr>
      </p:pic>
      <p:pic>
        <p:nvPicPr>
          <p:cNvPr id="9218" name="Picture 2" descr="C:\Users\Spenser Franklin\Pictures\Saved Pictures\sudokuSolved.PNG"/>
          <p:cNvPicPr>
            <a:picLocks noChangeAspect="1" noChangeArrowheads="1"/>
          </p:cNvPicPr>
          <p:nvPr/>
        </p:nvPicPr>
        <p:blipFill>
          <a:blip r:embed="rId4" cstate="print"/>
          <a:srcRect/>
          <a:stretch>
            <a:fillRect/>
          </a:stretch>
        </p:blipFill>
        <p:spPr bwMode="auto">
          <a:xfrm>
            <a:off x="2819400" y="1600200"/>
            <a:ext cx="2582863" cy="4114800"/>
          </a:xfrm>
          <a:prstGeom prst="rect">
            <a:avLst/>
          </a:prstGeom>
          <a:noFill/>
        </p:spPr>
      </p:pic>
      <p:pic>
        <p:nvPicPr>
          <p:cNvPr id="7" name="~PP3491.WAV">
            <a:hlinkClick r:id="" action="ppaction://media"/>
          </p:cNvPr>
          <p:cNvPicPr>
            <a:picLocks noRot="1" noChangeAspect="1"/>
          </p:cNvPicPr>
          <p:nvPr>
            <a:wavAudioFile r:embed="rId1" name="~PP3491.WAV"/>
          </p:nvPr>
        </p:nvPicPr>
        <p:blipFill>
          <a:blip r:embed="rId5" cstate="print"/>
          <a:stretch>
            <a:fillRect/>
          </a:stretch>
        </p:blipFill>
        <p:spPr>
          <a:xfrm>
            <a:off x="8767763" y="6481763"/>
            <a:ext cx="244475" cy="244475"/>
          </a:xfrm>
          <a:prstGeom prst="rect">
            <a:avLst/>
          </a:prstGeom>
        </p:spPr>
      </p:pic>
    </p:spTree>
  </p:cSld>
  <p:clrMapOvr>
    <a:masterClrMapping/>
  </p:clrMapOvr>
  <p:transition advTm="107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Rat in a Maze</a:t>
            </a:r>
            <a:endParaRPr lang="en-US" dirty="0"/>
          </a:p>
        </p:txBody>
      </p:sp>
      <p:sp>
        <p:nvSpPr>
          <p:cNvPr id="3" name="Content Placeholder 2"/>
          <p:cNvSpPr>
            <a:spLocks noGrp="1"/>
          </p:cNvSpPr>
          <p:nvPr>
            <p:ph idx="1"/>
          </p:nvPr>
        </p:nvSpPr>
        <p:spPr/>
        <p:txBody>
          <a:bodyPr/>
          <a:lstStyle/>
          <a:p>
            <a:r>
              <a:rPr lang="en-US" dirty="0" smtClean="0"/>
              <a:t>My final project was a Rat in a Maze program in C++, I once again used Visual Studio to create this program.</a:t>
            </a:r>
          </a:p>
          <a:p>
            <a:r>
              <a:rPr lang="en-US" dirty="0" smtClean="0"/>
              <a:t>The goal of the program is to use backtracking to find its way from the top left of a matrix to the bottom right by only moving forward and down.</a:t>
            </a:r>
            <a:endParaRPr lang="en-US" dirty="0"/>
          </a:p>
        </p:txBody>
      </p:sp>
      <p:pic>
        <p:nvPicPr>
          <p:cNvPr id="5" name="~PP2464.WAV">
            <a:hlinkClick r:id="" action="ppaction://media"/>
          </p:cNvPr>
          <p:cNvPicPr>
            <a:picLocks noRot="1" noChangeAspect="1"/>
          </p:cNvPicPr>
          <p:nvPr>
            <a:wavAudioFile r:embed="rId1" name="~PP2464.WAV"/>
          </p:nvPr>
        </p:nvPicPr>
        <p:blipFill>
          <a:blip r:embed="rId3" cstate="print"/>
          <a:stretch>
            <a:fillRect/>
          </a:stretch>
        </p:blipFill>
        <p:spPr>
          <a:xfrm>
            <a:off x="8767763" y="6481763"/>
            <a:ext cx="244475" cy="244475"/>
          </a:xfrm>
          <a:prstGeom prst="rect">
            <a:avLst/>
          </a:prstGeom>
        </p:spPr>
      </p:pic>
    </p:spTree>
  </p:cSld>
  <p:clrMapOvr>
    <a:masterClrMapping/>
  </p:clrMapOvr>
  <p:transition advTm="192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 Rat in a Maze</a:t>
            </a:r>
            <a:endParaRPr lang="en-US" sz="2400" dirty="0"/>
          </a:p>
        </p:txBody>
      </p:sp>
      <p:sp>
        <p:nvSpPr>
          <p:cNvPr id="3" name="Text Placeholder 2"/>
          <p:cNvSpPr>
            <a:spLocks noGrp="1"/>
          </p:cNvSpPr>
          <p:nvPr>
            <p:ph type="body" idx="2"/>
          </p:nvPr>
        </p:nvSpPr>
        <p:spPr/>
        <p:txBody>
          <a:bodyPr>
            <a:normAutofit/>
          </a:bodyPr>
          <a:lstStyle/>
          <a:p>
            <a:r>
              <a:rPr lang="en-US" sz="2000" dirty="0" smtClean="0"/>
              <a:t>This program uses backtracking to find the solution to a matrix maze. It starts at the "1" in the top left and has to reach the exit which is the "1" at the bottom right. The one's and zero's in the matrix are the paths and walls of the maze; one's are the paths and zero's are walls.</a:t>
            </a:r>
            <a:endParaRPr lang="en-US" sz="2000" dirty="0"/>
          </a:p>
        </p:txBody>
      </p:sp>
      <p:sp>
        <p:nvSpPr>
          <p:cNvPr id="4" name="Content Placeholder 3"/>
          <p:cNvSpPr>
            <a:spLocks noGrp="1"/>
          </p:cNvSpPr>
          <p:nvPr>
            <p:ph sz="half" idx="1"/>
          </p:nvPr>
        </p:nvSpPr>
        <p:spPr/>
        <p:txBody>
          <a:bodyPr/>
          <a:lstStyle/>
          <a:p>
            <a:pPr>
              <a:buNone/>
            </a:pPr>
            <a:r>
              <a:rPr lang="en-US" dirty="0" smtClean="0"/>
              <a:t>Example of a matrix maze</a:t>
            </a:r>
            <a:endParaRPr lang="en-US" dirty="0"/>
          </a:p>
        </p:txBody>
      </p:sp>
      <p:pic>
        <p:nvPicPr>
          <p:cNvPr id="10242" name="Picture 2" descr="E:\capstoneProject\portfolioWebsite\public\images\mazeExample.PNG"/>
          <p:cNvPicPr>
            <a:picLocks noChangeAspect="1" noChangeArrowheads="1"/>
          </p:cNvPicPr>
          <p:nvPr/>
        </p:nvPicPr>
        <p:blipFill>
          <a:blip r:embed="rId3" cstate="print"/>
          <a:srcRect/>
          <a:stretch>
            <a:fillRect/>
          </a:stretch>
        </p:blipFill>
        <p:spPr bwMode="auto">
          <a:xfrm>
            <a:off x="914400" y="1295400"/>
            <a:ext cx="3186112" cy="2805113"/>
          </a:xfrm>
          <a:prstGeom prst="rect">
            <a:avLst/>
          </a:prstGeom>
          <a:noFill/>
        </p:spPr>
      </p:pic>
      <p:pic>
        <p:nvPicPr>
          <p:cNvPr id="7" name="Picture 3" descr="E:\capstoneProject\portfolioWebsite\public\images\unsolvedMaze.PNG"/>
          <p:cNvPicPr>
            <a:picLocks noChangeAspect="1" noChangeArrowheads="1"/>
          </p:cNvPicPr>
          <p:nvPr/>
        </p:nvPicPr>
        <p:blipFill>
          <a:blip r:embed="rId4" cstate="print"/>
          <a:srcRect/>
          <a:stretch>
            <a:fillRect/>
          </a:stretch>
        </p:blipFill>
        <p:spPr bwMode="auto">
          <a:xfrm>
            <a:off x="914400" y="4479925"/>
            <a:ext cx="3124200" cy="2378075"/>
          </a:xfrm>
          <a:prstGeom prst="rect">
            <a:avLst/>
          </a:prstGeom>
          <a:noFill/>
        </p:spPr>
      </p:pic>
      <p:sp>
        <p:nvSpPr>
          <p:cNvPr id="8" name="TextBox 7"/>
          <p:cNvSpPr txBox="1"/>
          <p:nvPr/>
        </p:nvSpPr>
        <p:spPr>
          <a:xfrm>
            <a:off x="914400" y="4114800"/>
            <a:ext cx="3124200" cy="369332"/>
          </a:xfrm>
          <a:prstGeom prst="rect">
            <a:avLst/>
          </a:prstGeom>
          <a:noFill/>
        </p:spPr>
        <p:txBody>
          <a:bodyPr wrap="square" rtlCol="0">
            <a:spAutoFit/>
          </a:bodyPr>
          <a:lstStyle/>
          <a:p>
            <a:r>
              <a:rPr lang="en-US" dirty="0" smtClean="0"/>
              <a:t>Unsolved Maze</a:t>
            </a:r>
            <a:endParaRPr lang="en-US" dirty="0"/>
          </a:p>
        </p:txBody>
      </p:sp>
      <p:pic>
        <p:nvPicPr>
          <p:cNvPr id="11" name="~PP42.WAV">
            <a:hlinkClick r:id="" action="ppaction://media"/>
          </p:cNvPr>
          <p:cNvPicPr>
            <a:picLocks noRot="1" noChangeAspect="1"/>
          </p:cNvPicPr>
          <p:nvPr>
            <a:wavAudioFile r:embed="rId1" name="~PP42.WAV"/>
          </p:nvPr>
        </p:nvPicPr>
        <p:blipFill>
          <a:blip r:embed="rId5" cstate="print"/>
          <a:stretch>
            <a:fillRect/>
          </a:stretch>
        </p:blipFill>
        <p:spPr>
          <a:xfrm>
            <a:off x="8767763" y="6481763"/>
            <a:ext cx="244475" cy="244475"/>
          </a:xfrm>
          <a:prstGeom prst="rect">
            <a:avLst/>
          </a:prstGeom>
        </p:spPr>
      </p:pic>
    </p:spTree>
  </p:cSld>
  <p:clrMapOvr>
    <a:masterClrMapping/>
  </p:clrMapOvr>
  <p:transition advTm="197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1"/>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Rat in a Maze</a:t>
            </a:r>
            <a:endParaRPr lang="en-US" dirty="0"/>
          </a:p>
        </p:txBody>
      </p:sp>
      <p:sp>
        <p:nvSpPr>
          <p:cNvPr id="3" name="Content Placeholder 2"/>
          <p:cNvSpPr>
            <a:spLocks noGrp="1"/>
          </p:cNvSpPr>
          <p:nvPr>
            <p:ph idx="1"/>
          </p:nvPr>
        </p:nvSpPr>
        <p:spPr/>
        <p:txBody>
          <a:bodyPr/>
          <a:lstStyle/>
          <a:p>
            <a:r>
              <a:rPr lang="en-US" dirty="0" smtClean="0"/>
              <a:t>The program attempts to find its way through the maze by moving only forward and down and while doing so it will place a "1" on each space it has passed in the matrix and then backtrack if it places a "1" in an invalid location.</a:t>
            </a:r>
            <a:endParaRPr lang="en-US" dirty="0"/>
          </a:p>
        </p:txBody>
      </p:sp>
      <p:pic>
        <p:nvPicPr>
          <p:cNvPr id="5" name="~PP397.WAV">
            <a:hlinkClick r:id="" action="ppaction://media"/>
          </p:cNvPr>
          <p:cNvPicPr>
            <a:picLocks noRot="1" noChangeAspect="1"/>
          </p:cNvPicPr>
          <p:nvPr>
            <a:wavAudioFile r:embed="rId1" name="~PP397.WAV"/>
          </p:nvPr>
        </p:nvPicPr>
        <p:blipFill>
          <a:blip r:embed="rId3" cstate="print"/>
          <a:stretch>
            <a:fillRect/>
          </a:stretch>
        </p:blipFill>
        <p:spPr>
          <a:xfrm>
            <a:off x="8767763" y="6481763"/>
            <a:ext cx="244475" cy="244475"/>
          </a:xfrm>
          <a:prstGeom prst="rect">
            <a:avLst/>
          </a:prstGeom>
        </p:spPr>
      </p:pic>
    </p:spTree>
  </p:cSld>
  <p:clrMapOvr>
    <a:masterClrMapping/>
  </p:clrMapOvr>
  <p:transition advTm="138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Rat in a Maze</a:t>
            </a:r>
            <a:endParaRPr lang="en-US" dirty="0"/>
          </a:p>
        </p:txBody>
      </p:sp>
      <p:sp>
        <p:nvSpPr>
          <p:cNvPr id="3" name="Content Placeholder 2"/>
          <p:cNvSpPr>
            <a:spLocks noGrp="1"/>
          </p:cNvSpPr>
          <p:nvPr>
            <p:ph idx="1"/>
          </p:nvPr>
        </p:nvSpPr>
        <p:spPr/>
        <p:txBody>
          <a:bodyPr/>
          <a:lstStyle/>
          <a:p>
            <a:r>
              <a:rPr lang="en-US" dirty="0" smtClean="0"/>
              <a:t>The program will repeat this process until it reaches the end of the maze or it deems there is no solution which it will then print out a message stating that a solution does not exist.</a:t>
            </a:r>
            <a:endParaRPr lang="en-US" dirty="0"/>
          </a:p>
        </p:txBody>
      </p:sp>
      <p:pic>
        <p:nvPicPr>
          <p:cNvPr id="11266" name="Picture 2" descr="E:\capstoneProject\portfolioWebsite\public\images\solvedMaze.PNG"/>
          <p:cNvPicPr>
            <a:picLocks noChangeAspect="1" noChangeArrowheads="1"/>
          </p:cNvPicPr>
          <p:nvPr/>
        </p:nvPicPr>
        <p:blipFill>
          <a:blip r:embed="rId3" cstate="print"/>
          <a:srcRect/>
          <a:stretch>
            <a:fillRect/>
          </a:stretch>
        </p:blipFill>
        <p:spPr bwMode="auto">
          <a:xfrm>
            <a:off x="6096000" y="4419600"/>
            <a:ext cx="2817032" cy="2285726"/>
          </a:xfrm>
          <a:prstGeom prst="rect">
            <a:avLst/>
          </a:prstGeom>
          <a:noFill/>
        </p:spPr>
      </p:pic>
      <p:pic>
        <p:nvPicPr>
          <p:cNvPr id="11267" name="Picture 3" descr="E:\capstoneProject\portfolioWebsite\public\images\unsolvedMaze.PNG"/>
          <p:cNvPicPr>
            <a:picLocks noChangeAspect="1" noChangeArrowheads="1"/>
          </p:cNvPicPr>
          <p:nvPr/>
        </p:nvPicPr>
        <p:blipFill>
          <a:blip r:embed="rId4" cstate="print"/>
          <a:srcRect/>
          <a:stretch>
            <a:fillRect/>
          </a:stretch>
        </p:blipFill>
        <p:spPr bwMode="auto">
          <a:xfrm>
            <a:off x="1066800" y="4267200"/>
            <a:ext cx="4252913" cy="2378075"/>
          </a:xfrm>
          <a:prstGeom prst="rect">
            <a:avLst/>
          </a:prstGeom>
          <a:noFill/>
        </p:spPr>
      </p:pic>
      <p:sp>
        <p:nvSpPr>
          <p:cNvPr id="6" name="TextBox 5"/>
          <p:cNvSpPr txBox="1"/>
          <p:nvPr/>
        </p:nvSpPr>
        <p:spPr>
          <a:xfrm>
            <a:off x="1371600" y="3886200"/>
            <a:ext cx="7467600" cy="369332"/>
          </a:xfrm>
          <a:prstGeom prst="rect">
            <a:avLst/>
          </a:prstGeom>
          <a:noFill/>
        </p:spPr>
        <p:txBody>
          <a:bodyPr wrap="square" rtlCol="0">
            <a:spAutoFit/>
          </a:bodyPr>
          <a:lstStyle/>
          <a:p>
            <a:r>
              <a:rPr lang="en-US" dirty="0" smtClean="0"/>
              <a:t>Unsolved Maze                                                                Solved Maze</a:t>
            </a:r>
            <a:endParaRPr lang="en-US" dirty="0"/>
          </a:p>
        </p:txBody>
      </p:sp>
      <p:pic>
        <p:nvPicPr>
          <p:cNvPr id="9" name="~PP2628.WAV">
            <a:hlinkClick r:id="" action="ppaction://media"/>
          </p:cNvPr>
          <p:cNvPicPr>
            <a:picLocks noRot="1" noChangeAspect="1"/>
          </p:cNvPicPr>
          <p:nvPr>
            <a:wavAudioFile r:embed="rId1" name="~PP2628.WAV"/>
          </p:nvPr>
        </p:nvPicPr>
        <p:blipFill>
          <a:blip r:embed="rId5" cstate="print"/>
          <a:stretch>
            <a:fillRect/>
          </a:stretch>
        </p:blipFill>
        <p:spPr>
          <a:xfrm>
            <a:off x="8767763" y="6481763"/>
            <a:ext cx="244475" cy="244475"/>
          </a:xfrm>
          <a:prstGeom prst="rect">
            <a:avLst/>
          </a:prstGeom>
        </p:spPr>
      </p:pic>
    </p:spTree>
  </p:cSld>
  <p:clrMapOvr>
    <a:masterClrMapping/>
  </p:clrMapOvr>
  <p:transition advTm="119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sp>
        <p:nvSpPr>
          <p:cNvPr id="3" name="Content Placeholder 2"/>
          <p:cNvSpPr>
            <a:spLocks noGrp="1"/>
          </p:cNvSpPr>
          <p:nvPr>
            <p:ph idx="1"/>
          </p:nvPr>
        </p:nvSpPr>
        <p:spPr/>
        <p:txBody>
          <a:bodyPr/>
          <a:lstStyle/>
          <a:p>
            <a:r>
              <a:rPr lang="en-US" dirty="0" smtClean="0"/>
              <a:t>When creating the website I wanted something easy to use and navigate.</a:t>
            </a:r>
          </a:p>
          <a:p>
            <a:r>
              <a:rPr lang="en-US" dirty="0" smtClean="0"/>
              <a:t>I used a simple template without many layers as the base of my website.</a:t>
            </a:r>
          </a:p>
          <a:p>
            <a:r>
              <a:rPr lang="en-US" dirty="0" smtClean="0"/>
              <a:t>My website has all of its content on one page except for the projects where you can choose to go to pages for each project to look deeper into them.</a:t>
            </a:r>
          </a:p>
        </p:txBody>
      </p:sp>
      <p:pic>
        <p:nvPicPr>
          <p:cNvPr id="5" name="~PP1814.WAV">
            <a:hlinkClick r:id="" action="ppaction://media"/>
          </p:cNvPr>
          <p:cNvPicPr>
            <a:picLocks noRot="1" noChangeAspect="1"/>
          </p:cNvPicPr>
          <p:nvPr>
            <a:wavAudioFile r:embed="rId1" name="~PP1814.WAV"/>
          </p:nvPr>
        </p:nvPicPr>
        <p:blipFill>
          <a:blip r:embed="rId3" cstate="print"/>
          <a:stretch>
            <a:fillRect/>
          </a:stretch>
        </p:blipFill>
        <p:spPr>
          <a:xfrm>
            <a:off x="8767763" y="6481763"/>
            <a:ext cx="244475" cy="244475"/>
          </a:xfrm>
          <a:prstGeom prst="rect">
            <a:avLst/>
          </a:prstGeom>
        </p:spPr>
      </p:pic>
    </p:spTree>
  </p:cSld>
  <p:clrMapOvr>
    <a:masterClrMapping/>
  </p:clrMapOvr>
  <p:transition advTm="198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Rat in a Maze</a:t>
            </a:r>
            <a:endParaRPr lang="en-US" dirty="0"/>
          </a:p>
        </p:txBody>
      </p:sp>
      <p:sp>
        <p:nvSpPr>
          <p:cNvPr id="3" name="Content Placeholder 2"/>
          <p:cNvSpPr>
            <a:spLocks noGrp="1"/>
          </p:cNvSpPr>
          <p:nvPr>
            <p:ph idx="1"/>
          </p:nvPr>
        </p:nvSpPr>
        <p:spPr/>
        <p:txBody>
          <a:bodyPr>
            <a:normAutofit lnSpcReduction="10000"/>
          </a:bodyPr>
          <a:lstStyle/>
          <a:p>
            <a:r>
              <a:rPr lang="en-US" dirty="0" smtClean="0"/>
              <a:t>The way the program completes this backtracking is by using multiple loops and if statements to check that the path it is attempting to make through them is valid.</a:t>
            </a:r>
          </a:p>
          <a:p>
            <a:r>
              <a:rPr lang="en-US" dirty="0" smtClean="0"/>
              <a:t>While moving through the loops to get through the maze it will backtrack when an if statement returns a false, in which case it will attempt it again and if it returns false once more the program will deem that there is no solution to the maze and print a message stating so.</a:t>
            </a:r>
            <a:endParaRPr lang="en-US" dirty="0"/>
          </a:p>
        </p:txBody>
      </p:sp>
      <p:pic>
        <p:nvPicPr>
          <p:cNvPr id="5" name="~PP3411.WAV">
            <a:hlinkClick r:id="" action="ppaction://media"/>
          </p:cNvPr>
          <p:cNvPicPr>
            <a:picLocks noRot="1" noChangeAspect="1"/>
          </p:cNvPicPr>
          <p:nvPr>
            <a:wavAudioFile r:embed="rId1" name="~PP3411.WAV"/>
          </p:nvPr>
        </p:nvPicPr>
        <p:blipFill>
          <a:blip r:embed="rId3" cstate="print"/>
          <a:stretch>
            <a:fillRect/>
          </a:stretch>
        </p:blipFill>
        <p:spPr>
          <a:xfrm>
            <a:off x="8767763" y="6481763"/>
            <a:ext cx="244475" cy="244475"/>
          </a:xfrm>
          <a:prstGeom prst="rect">
            <a:avLst/>
          </a:prstGeom>
        </p:spPr>
      </p:pic>
    </p:spTree>
  </p:cSld>
  <p:clrMapOvr>
    <a:masterClrMapping/>
  </p:clrMapOvr>
  <p:transition advTm="238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 Reflection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believe that this was my favorite of the three projects that I completed.</a:t>
            </a:r>
          </a:p>
          <a:p>
            <a:r>
              <a:rPr lang="en-US" dirty="0" smtClean="0"/>
              <a:t>I enjoyed working with Java and JFrame because it is probably the language I used most throughout my college classes.</a:t>
            </a:r>
          </a:p>
          <a:p>
            <a:r>
              <a:rPr lang="en-US" dirty="0" smtClean="0"/>
              <a:t>My main problem with the programming was that I had to freshen up on 2D arrays because I have not really worked with them too much.</a:t>
            </a:r>
          </a:p>
          <a:p>
            <a:r>
              <a:rPr lang="en-US" dirty="0" smtClean="0"/>
              <a:t>My favorite part about this project was how much freedom it gave you in choosing how and what the chatbot could respond to. </a:t>
            </a:r>
            <a:endParaRPr lang="en-US" dirty="0"/>
          </a:p>
        </p:txBody>
      </p:sp>
      <p:pic>
        <p:nvPicPr>
          <p:cNvPr id="7" name="~PP123.WAV">
            <a:hlinkClick r:id="" action="ppaction://media"/>
          </p:cNvPr>
          <p:cNvPicPr>
            <a:picLocks noRot="1" noChangeAspect="1"/>
          </p:cNvPicPr>
          <p:nvPr>
            <a:wavAudioFile r:embed="rId1" name="~PP123.WAV"/>
          </p:nvPr>
        </p:nvPicPr>
        <p:blipFill>
          <a:blip r:embed="rId3" cstate="print"/>
          <a:stretch>
            <a:fillRect/>
          </a:stretch>
        </p:blipFill>
        <p:spPr>
          <a:xfrm>
            <a:off x="8767763" y="6481763"/>
            <a:ext cx="244475" cy="244475"/>
          </a:xfrm>
          <a:prstGeom prst="rect">
            <a:avLst/>
          </a:prstGeom>
        </p:spPr>
      </p:pic>
    </p:spTree>
  </p:cSld>
  <p:clrMapOvr>
    <a:masterClrMapping/>
  </p:clrMapOvr>
  <p:transition advTm="2782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Sudoku Solver Reflection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I felt that I was prepared to start this project, because I am fairly familiar with the C++ programming language.</a:t>
            </a:r>
          </a:p>
          <a:p>
            <a:r>
              <a:rPr lang="en-US" dirty="0" smtClean="0"/>
              <a:t>The hardest part about this was wrapping my head around backtracking, I had to do a lot of research into it and I am still not entirely sure I know all about it.</a:t>
            </a:r>
          </a:p>
          <a:p>
            <a:r>
              <a:rPr lang="en-US" dirty="0" smtClean="0"/>
              <a:t>With that being said I am glad I took the challenge of trying something new and learning about backtracking.</a:t>
            </a:r>
          </a:p>
        </p:txBody>
      </p:sp>
      <p:pic>
        <p:nvPicPr>
          <p:cNvPr id="5" name="~PP1022.WAV">
            <a:hlinkClick r:id="" action="ppaction://media"/>
          </p:cNvPr>
          <p:cNvPicPr>
            <a:picLocks noRot="1" noChangeAspect="1"/>
          </p:cNvPicPr>
          <p:nvPr>
            <a:wavAudioFile r:embed="rId1" name="~PP1022.WAV"/>
          </p:nvPr>
        </p:nvPicPr>
        <p:blipFill>
          <a:blip r:embed="rId3" cstate="print"/>
          <a:stretch>
            <a:fillRect/>
          </a:stretch>
        </p:blipFill>
        <p:spPr>
          <a:xfrm>
            <a:off x="8767763" y="6481763"/>
            <a:ext cx="244475" cy="244475"/>
          </a:xfrm>
          <a:prstGeom prst="rect">
            <a:avLst/>
          </a:prstGeom>
        </p:spPr>
      </p:pic>
    </p:spTree>
  </p:cSld>
  <p:clrMapOvr>
    <a:masterClrMapping/>
  </p:clrMapOvr>
  <p:transition advTm="236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Rat in a Maze Reflection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Carrying on from the Sudoku solver I had a little more knowledge of backtracking and decided to try another project with it, while it was still fresh in my mind.</a:t>
            </a:r>
          </a:p>
          <a:p>
            <a:r>
              <a:rPr lang="en-US" dirty="0" smtClean="0"/>
              <a:t>I encountered the same problems though and had to continue looking into backtracking, and on top of that for this specific project I also needed to do a little research into matrixes because they were also a new concept to me.</a:t>
            </a:r>
          </a:p>
          <a:p>
            <a:r>
              <a:rPr lang="en-US" dirty="0" smtClean="0"/>
              <a:t>In the end though I learned more about C++ and want to look more into both backtracking and matrixes at another time.</a:t>
            </a:r>
            <a:endParaRPr lang="en-US" dirty="0"/>
          </a:p>
        </p:txBody>
      </p:sp>
      <p:pic>
        <p:nvPicPr>
          <p:cNvPr id="5" name="~PP660.WAV">
            <a:hlinkClick r:id="" action="ppaction://media"/>
          </p:cNvPr>
          <p:cNvPicPr>
            <a:picLocks noRot="1" noChangeAspect="1"/>
          </p:cNvPicPr>
          <p:nvPr>
            <a:wavAudioFile r:embed="rId1" name="~PP660.WAV"/>
          </p:nvPr>
        </p:nvPicPr>
        <p:blipFill>
          <a:blip r:embed="rId3" cstate="print"/>
          <a:stretch>
            <a:fillRect/>
          </a:stretch>
        </p:blipFill>
        <p:spPr>
          <a:xfrm>
            <a:off x="8767763" y="6481763"/>
            <a:ext cx="244475" cy="244475"/>
          </a:xfrm>
          <a:prstGeom prst="rect">
            <a:avLst/>
          </a:prstGeom>
        </p:spPr>
      </p:pic>
    </p:spTree>
  </p:cSld>
  <p:clrMapOvr>
    <a:masterClrMapping/>
  </p:clrMapOvr>
  <p:transition advTm="322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Reflection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Overall I thoroughly enjoyed this project and am glad I got the opportunity to work on it.</a:t>
            </a:r>
          </a:p>
          <a:p>
            <a:endParaRPr lang="en-US" dirty="0" smtClean="0"/>
          </a:p>
          <a:p>
            <a:r>
              <a:rPr lang="en-US" dirty="0" smtClean="0"/>
              <a:t>At first it was a little overwhelming not being given much direction to go on and needing to choose all of our projects by ourselves.</a:t>
            </a:r>
          </a:p>
          <a:p>
            <a:endParaRPr lang="en-US" dirty="0" smtClean="0"/>
          </a:p>
          <a:p>
            <a:r>
              <a:rPr lang="en-US" dirty="0" smtClean="0"/>
              <a:t>This showed me one major problem I had, which was time management, at the start of the project I was not putting nearly enough time into my work.</a:t>
            </a:r>
          </a:p>
          <a:p>
            <a:endParaRPr lang="en-US" dirty="0" smtClean="0"/>
          </a:p>
          <a:p>
            <a:r>
              <a:rPr lang="en-US" dirty="0" smtClean="0"/>
              <a:t>This changed about halfway though my second project when I realized that I would need to put much more work in if I wanted to complete the project on time.</a:t>
            </a:r>
          </a:p>
          <a:p>
            <a:endParaRPr lang="en-US" dirty="0" smtClean="0"/>
          </a:p>
          <a:p>
            <a:r>
              <a:rPr lang="en-US" dirty="0" smtClean="0"/>
              <a:t>In the end though I completed everything and I am glad I did because I learned a lot more about programming and a little about my own work ethic in the process</a:t>
            </a:r>
          </a:p>
          <a:p>
            <a:endParaRPr lang="en-US" dirty="0"/>
          </a:p>
        </p:txBody>
      </p:sp>
      <p:pic>
        <p:nvPicPr>
          <p:cNvPr id="5" name="~PP2624.WAV">
            <a:hlinkClick r:id="" action="ppaction://media"/>
          </p:cNvPr>
          <p:cNvPicPr>
            <a:picLocks noRot="1" noChangeAspect="1"/>
          </p:cNvPicPr>
          <p:nvPr>
            <a:wavAudioFile r:embed="rId1" name="~PP2624.WAV"/>
          </p:nvPr>
        </p:nvPicPr>
        <p:blipFill>
          <a:blip r:embed="rId3" cstate="print"/>
          <a:stretch>
            <a:fillRect/>
          </a:stretch>
        </p:blipFill>
        <p:spPr>
          <a:xfrm>
            <a:off x="8767763" y="6481763"/>
            <a:ext cx="244475" cy="244475"/>
          </a:xfrm>
          <a:prstGeom prst="rect">
            <a:avLst/>
          </a:prstGeom>
        </p:spPr>
      </p:pic>
    </p:spTree>
  </p:cSld>
  <p:clrMapOvr>
    <a:masterClrMapping/>
  </p:clrMapOvr>
  <p:transition advTm="387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Arend Peter Teaches. (2012, August 9). </a:t>
            </a:r>
            <a:r>
              <a:rPr lang="en-US" i="1" dirty="0" smtClean="0"/>
              <a:t>“Chat Bot” Java Tutorial</a:t>
            </a:r>
            <a:r>
              <a:rPr lang="en-US" dirty="0" smtClean="0"/>
              <a:t>. YouTube. https://www.youtube.com/watch?v=a8RUmnPL8aQ</a:t>
            </a:r>
          </a:p>
          <a:p>
            <a:r>
              <a:rPr lang="en-US" dirty="0" smtClean="0"/>
              <a:t/>
            </a:r>
            <a:br>
              <a:rPr lang="en-US" dirty="0" smtClean="0"/>
            </a:br>
            <a:r>
              <a:rPr lang="en-US" dirty="0" smtClean="0"/>
              <a:t>GeeksforGeeks. (2017, July 26). </a:t>
            </a:r>
            <a:r>
              <a:rPr lang="en-US" i="1" dirty="0" smtClean="0"/>
              <a:t>Rat in a Maze | Backtracking (Set 2) | GeeksforGeeks</a:t>
            </a:r>
            <a:r>
              <a:rPr lang="en-US" dirty="0" smtClean="0"/>
              <a:t>. YouTube. https://www.youtube.com/watch?time_continue=227&amp;v=PwxGTHraMNg&amp;feature=emb_title</a:t>
            </a:r>
          </a:p>
          <a:p>
            <a:r>
              <a:rPr lang="en-US" dirty="0" smtClean="0"/>
              <a:t/>
            </a:r>
            <a:br>
              <a:rPr lang="en-US" dirty="0" smtClean="0"/>
            </a:br>
            <a:r>
              <a:rPr lang="en-US" i="1" dirty="0" smtClean="0"/>
              <a:t>Rat in maze problems, how to display coordinates where rat stepped in random generated matrix?</a:t>
            </a:r>
            <a:r>
              <a:rPr lang="en-US" dirty="0" smtClean="0"/>
              <a:t> (2020, March 12). Stack Overflow. https://stackoverflow.com/questions/60659992/rat-in-maze-problems-how-to-display-coordinates-where-rat-stepped-in-random-gen</a:t>
            </a:r>
          </a:p>
          <a:p>
            <a:r>
              <a:rPr lang="en-US" dirty="0" smtClean="0"/>
              <a:t/>
            </a:r>
            <a:br>
              <a:rPr lang="en-US" dirty="0" smtClean="0"/>
            </a:br>
            <a:r>
              <a:rPr lang="en-US" dirty="0" smtClean="0"/>
              <a:t>Seif, G. (2019, January 7). </a:t>
            </a:r>
            <a:r>
              <a:rPr lang="en-US" i="1" dirty="0" smtClean="0"/>
              <a:t>Solving Sudoku using a simple search algorithm - George Seif</a:t>
            </a:r>
            <a:r>
              <a:rPr lang="en-US" dirty="0" smtClean="0"/>
              <a:t>. Medium. https://medium.com/@george.seif94/solving-sudoku-using-a-simple-search-algorithm-3ac44857fee8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Interface</a:t>
            </a:r>
            <a:endParaRPr lang="en-US" dirty="0"/>
          </a:p>
        </p:txBody>
      </p:sp>
      <p:sp>
        <p:nvSpPr>
          <p:cNvPr id="6" name="Content Placeholder 5"/>
          <p:cNvSpPr>
            <a:spLocks noGrp="1"/>
          </p:cNvSpPr>
          <p:nvPr>
            <p:ph idx="1"/>
          </p:nvPr>
        </p:nvSpPr>
        <p:spPr/>
        <p:txBody>
          <a:bodyPr/>
          <a:lstStyle/>
          <a:p>
            <a:r>
              <a:rPr lang="en-US" dirty="0" smtClean="0"/>
              <a:t>When entering the website you are greed with the page layout on the left, an image of me, and a little bit about myself.</a:t>
            </a:r>
            <a:endParaRPr lang="en-US" dirty="0"/>
          </a:p>
        </p:txBody>
      </p:sp>
      <p:pic>
        <p:nvPicPr>
          <p:cNvPr id="1027" name="Picture 3" descr="C:\Users\Spenser Franklin\Pictures\Saved Pictures\webpageWelcome.PNG"/>
          <p:cNvPicPr>
            <a:picLocks noChangeAspect="1" noChangeArrowheads="1"/>
          </p:cNvPicPr>
          <p:nvPr/>
        </p:nvPicPr>
        <p:blipFill>
          <a:blip r:embed="rId3" cstate="print"/>
          <a:srcRect/>
          <a:stretch>
            <a:fillRect/>
          </a:stretch>
        </p:blipFill>
        <p:spPr bwMode="auto">
          <a:xfrm>
            <a:off x="1069975" y="3603625"/>
            <a:ext cx="6506785" cy="3025775"/>
          </a:xfrm>
          <a:prstGeom prst="rect">
            <a:avLst/>
          </a:prstGeom>
          <a:noFill/>
        </p:spPr>
      </p:pic>
      <p:pic>
        <p:nvPicPr>
          <p:cNvPr id="7" name="~PP2840.WAV">
            <a:hlinkClick r:id="" action="ppaction://media"/>
          </p:cNvPr>
          <p:cNvPicPr>
            <a:picLocks noRot="1" noChangeAspect="1"/>
          </p:cNvPicPr>
          <p:nvPr>
            <a:wavAudioFile r:embed="rId1" name="~PP2840.WAV"/>
          </p:nvPr>
        </p:nvPicPr>
        <p:blipFill>
          <a:blip r:embed="rId4" cstate="print"/>
          <a:stretch>
            <a:fillRect/>
          </a:stretch>
        </p:blipFill>
        <p:spPr>
          <a:xfrm>
            <a:off x="8767763" y="6481763"/>
            <a:ext cx="244475" cy="244475"/>
          </a:xfrm>
          <a:prstGeom prst="rect">
            <a:avLst/>
          </a:prstGeom>
        </p:spPr>
      </p:pic>
    </p:spTree>
  </p:cSld>
  <p:clrMapOvr>
    <a:masterClrMapping/>
  </p:clrMapOvr>
  <p:transition advTm="902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 Interface</a:t>
            </a:r>
            <a:endParaRPr lang="en-US" sz="2400" dirty="0"/>
          </a:p>
        </p:txBody>
      </p:sp>
      <p:sp>
        <p:nvSpPr>
          <p:cNvPr id="3" name="Text Placeholder 2"/>
          <p:cNvSpPr>
            <a:spLocks noGrp="1"/>
          </p:cNvSpPr>
          <p:nvPr>
            <p:ph type="body" idx="2"/>
          </p:nvPr>
        </p:nvSpPr>
        <p:spPr/>
        <p:txBody>
          <a:bodyPr>
            <a:normAutofit/>
          </a:bodyPr>
          <a:lstStyle/>
          <a:p>
            <a:r>
              <a:rPr lang="en-US" sz="2000" dirty="0" smtClean="0"/>
              <a:t>Further down the page you will find a list of my most recent projects, followed by a section that will allow you to learn more about me and some of my skills, finally at the bottom is a section with my contact information.</a:t>
            </a:r>
            <a:endParaRPr lang="en-US" sz="2000" dirty="0"/>
          </a:p>
        </p:txBody>
      </p:sp>
      <p:pic>
        <p:nvPicPr>
          <p:cNvPr id="7" name="Content Placeholder 6" descr="webpageProjects.PNG"/>
          <p:cNvPicPr>
            <a:picLocks noGrp="1" noChangeAspect="1"/>
          </p:cNvPicPr>
          <p:nvPr>
            <p:ph sz="half" idx="1"/>
          </p:nvPr>
        </p:nvPicPr>
        <p:blipFill>
          <a:blip r:embed="rId3" cstate="print"/>
          <a:stretch>
            <a:fillRect/>
          </a:stretch>
        </p:blipFill>
        <p:spPr>
          <a:xfrm>
            <a:off x="152400" y="1066800"/>
            <a:ext cx="5102225" cy="2369754"/>
          </a:xfrm>
        </p:spPr>
      </p:pic>
      <p:pic>
        <p:nvPicPr>
          <p:cNvPr id="2050" name="Picture 2" descr="C:\Users\Spenser Franklin\Pictures\Saved Pictures\webpageAboutMe.PNG"/>
          <p:cNvPicPr>
            <a:picLocks noChangeAspect="1" noChangeArrowheads="1"/>
          </p:cNvPicPr>
          <p:nvPr/>
        </p:nvPicPr>
        <p:blipFill>
          <a:blip r:embed="rId4" cstate="print"/>
          <a:srcRect/>
          <a:stretch>
            <a:fillRect/>
          </a:stretch>
        </p:blipFill>
        <p:spPr bwMode="auto">
          <a:xfrm>
            <a:off x="152400" y="3494088"/>
            <a:ext cx="5105400" cy="2449512"/>
          </a:xfrm>
          <a:prstGeom prst="rect">
            <a:avLst/>
          </a:prstGeom>
          <a:noFill/>
        </p:spPr>
      </p:pic>
      <p:pic>
        <p:nvPicPr>
          <p:cNvPr id="8" name="~PP1284.WAV">
            <a:hlinkClick r:id="" action="ppaction://media"/>
          </p:cNvPr>
          <p:cNvPicPr>
            <a:picLocks noRot="1" noChangeAspect="1"/>
          </p:cNvPicPr>
          <p:nvPr>
            <a:wavAudioFile r:embed="rId1" name="~PP1284.WAV"/>
          </p:nvPr>
        </p:nvPicPr>
        <p:blipFill>
          <a:blip r:embed="rId5" cstate="print"/>
          <a:stretch>
            <a:fillRect/>
          </a:stretch>
        </p:blipFill>
        <p:spPr>
          <a:xfrm>
            <a:off x="8767763" y="6481763"/>
            <a:ext cx="244475" cy="244475"/>
          </a:xfrm>
          <a:prstGeom prst="rect">
            <a:avLst/>
          </a:prstGeom>
        </p:spPr>
      </p:pic>
    </p:spTree>
  </p:cSld>
  <p:clrMapOvr>
    <a:masterClrMapping/>
  </p:clrMapOvr>
  <p:transition advTm="146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 Interface</a:t>
            </a:r>
            <a:endParaRPr lang="en-US" sz="2400" dirty="0"/>
          </a:p>
        </p:txBody>
      </p:sp>
      <p:sp>
        <p:nvSpPr>
          <p:cNvPr id="3" name="Text Placeholder 2"/>
          <p:cNvSpPr>
            <a:spLocks noGrp="1"/>
          </p:cNvSpPr>
          <p:nvPr>
            <p:ph type="body" idx="2"/>
          </p:nvPr>
        </p:nvSpPr>
        <p:spPr/>
        <p:txBody>
          <a:bodyPr/>
          <a:lstStyle/>
          <a:p>
            <a:r>
              <a:rPr lang="en-US" sz="2000" dirty="0" smtClean="0"/>
              <a:t>Finally in the current projects section if you click on the learn more button it will go to another page which you can get a more in-depth look at that project.</a:t>
            </a:r>
          </a:p>
          <a:p>
            <a:endParaRPr lang="en-US" dirty="0"/>
          </a:p>
        </p:txBody>
      </p:sp>
      <p:pic>
        <p:nvPicPr>
          <p:cNvPr id="5" name="Content Placeholder 4" descr="webpageChatbot.PNG"/>
          <p:cNvPicPr>
            <a:picLocks noGrp="1" noChangeAspect="1"/>
          </p:cNvPicPr>
          <p:nvPr>
            <p:ph sz="half" idx="1"/>
          </p:nvPr>
        </p:nvPicPr>
        <p:blipFill>
          <a:blip r:embed="rId3" cstate="print"/>
          <a:stretch>
            <a:fillRect/>
          </a:stretch>
        </p:blipFill>
        <p:spPr>
          <a:xfrm>
            <a:off x="152400" y="1639944"/>
            <a:ext cx="5102225" cy="4124212"/>
          </a:xfrm>
        </p:spPr>
      </p:pic>
      <p:pic>
        <p:nvPicPr>
          <p:cNvPr id="7" name="~PP3921.WAV">
            <a:hlinkClick r:id="" action="ppaction://media"/>
          </p:cNvPr>
          <p:cNvPicPr>
            <a:picLocks noRot="1" noChangeAspect="1"/>
          </p:cNvPicPr>
          <p:nvPr>
            <a:wavAudioFile r:embed="rId1" name="~PP3921.WAV"/>
          </p:nvPr>
        </p:nvPicPr>
        <p:blipFill>
          <a:blip r:embed="rId4" cstate="print"/>
          <a:stretch>
            <a:fillRect/>
          </a:stretch>
        </p:blipFill>
        <p:spPr>
          <a:xfrm>
            <a:off x="8767763" y="6481763"/>
            <a:ext cx="244475" cy="244475"/>
          </a:xfrm>
          <a:prstGeom prst="rect">
            <a:avLst/>
          </a:prstGeom>
        </p:spPr>
      </p:pic>
    </p:spTree>
  </p:cSld>
  <p:clrMapOvr>
    <a:masterClrMapping/>
  </p:clrMapOvr>
  <p:transition advTm="106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a:t>
            </a:r>
            <a:endParaRPr lang="en-US" dirty="0"/>
          </a:p>
        </p:txBody>
      </p:sp>
      <p:sp>
        <p:nvSpPr>
          <p:cNvPr id="3" name="Content Placeholder 2"/>
          <p:cNvSpPr>
            <a:spLocks noGrp="1"/>
          </p:cNvSpPr>
          <p:nvPr>
            <p:ph idx="1"/>
          </p:nvPr>
        </p:nvSpPr>
        <p:spPr/>
        <p:txBody>
          <a:bodyPr>
            <a:normAutofit/>
          </a:bodyPr>
          <a:lstStyle/>
          <a:p>
            <a:pPr>
              <a:buNone/>
            </a:pPr>
            <a:endParaRPr lang="en-US" sz="2400" dirty="0" smtClean="0"/>
          </a:p>
          <a:p>
            <a:r>
              <a:rPr lang="en-US" sz="2400" dirty="0" smtClean="0"/>
              <a:t>The first project I created was a chatbot in Java, I created this using Netbeans.</a:t>
            </a:r>
          </a:p>
          <a:p>
            <a:r>
              <a:rPr lang="en-US" sz="2400" dirty="0" smtClean="0"/>
              <a:t>The purpose of the program is to create a chatbot that will be able to communicate with the user by responding to common predefined phrases, if no suitable message is available it will give the user a message stating that it does not know how to reply and give a few example questions that it can answer.</a:t>
            </a:r>
            <a:endParaRPr lang="en-US" sz="2400" dirty="0"/>
          </a:p>
        </p:txBody>
      </p:sp>
      <p:pic>
        <p:nvPicPr>
          <p:cNvPr id="5" name="~PP1577.WAV">
            <a:hlinkClick r:id="" action="ppaction://media"/>
          </p:cNvPr>
          <p:cNvPicPr>
            <a:picLocks noRot="1" noChangeAspect="1"/>
          </p:cNvPicPr>
          <p:nvPr>
            <a:wavAudioFile r:embed="rId1" name="~PP1577.WAV"/>
          </p:nvPr>
        </p:nvPicPr>
        <p:blipFill>
          <a:blip r:embed="rId3" cstate="print"/>
          <a:stretch>
            <a:fillRect/>
          </a:stretch>
        </p:blipFill>
        <p:spPr>
          <a:xfrm>
            <a:off x="8767763" y="6481763"/>
            <a:ext cx="244475" cy="244475"/>
          </a:xfrm>
          <a:prstGeom prst="rect">
            <a:avLst/>
          </a:prstGeom>
        </p:spPr>
      </p:pic>
    </p:spTree>
  </p:cSld>
  <p:clrMapOvr>
    <a:masterClrMapping/>
  </p:clrMapOvr>
  <p:transition advTm="261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a:t>
            </a:r>
            <a:endParaRPr lang="en-US" dirty="0"/>
          </a:p>
        </p:txBody>
      </p:sp>
      <p:sp>
        <p:nvSpPr>
          <p:cNvPr id="3" name="Content Placeholder 2"/>
          <p:cNvSpPr>
            <a:spLocks noGrp="1"/>
          </p:cNvSpPr>
          <p:nvPr>
            <p:ph idx="1"/>
          </p:nvPr>
        </p:nvSpPr>
        <p:spPr/>
        <p:txBody>
          <a:bodyPr/>
          <a:lstStyle/>
          <a:p>
            <a:r>
              <a:rPr lang="en-US" dirty="0" smtClean="0"/>
              <a:t>The program runs through a JFrame and allows the user to type to the chatbot.</a:t>
            </a:r>
          </a:p>
          <a:p>
            <a:r>
              <a:rPr lang="en-US" dirty="0" smtClean="0"/>
              <a:t>This is were the program gets the input from the user.</a:t>
            </a:r>
          </a:p>
          <a:p>
            <a:endParaRPr lang="en-US" dirty="0" smtClean="0"/>
          </a:p>
          <a:p>
            <a:endParaRPr lang="en-US" dirty="0"/>
          </a:p>
        </p:txBody>
      </p:sp>
      <p:pic>
        <p:nvPicPr>
          <p:cNvPr id="4098" name="Picture 2" descr="C:\Users\Spenser Franklin\Pictures\Saved Pictures\chatbotEmpty.PNG"/>
          <p:cNvPicPr>
            <a:picLocks noChangeAspect="1" noChangeArrowheads="1"/>
          </p:cNvPicPr>
          <p:nvPr/>
        </p:nvPicPr>
        <p:blipFill>
          <a:blip r:embed="rId3" cstate="print"/>
          <a:srcRect/>
          <a:stretch>
            <a:fillRect/>
          </a:stretch>
        </p:blipFill>
        <p:spPr bwMode="auto">
          <a:xfrm>
            <a:off x="2057400" y="3878263"/>
            <a:ext cx="4900613" cy="2979737"/>
          </a:xfrm>
          <a:prstGeom prst="rect">
            <a:avLst/>
          </a:prstGeom>
          <a:noFill/>
        </p:spPr>
      </p:pic>
      <p:pic>
        <p:nvPicPr>
          <p:cNvPr id="6" name="~PP2853.WAV">
            <a:hlinkClick r:id="" action="ppaction://media"/>
          </p:cNvPr>
          <p:cNvPicPr>
            <a:picLocks noRot="1" noChangeAspect="1"/>
          </p:cNvPicPr>
          <p:nvPr>
            <a:wavAudioFile r:embed="rId1" name="~PP2853.WAV"/>
          </p:nvPr>
        </p:nvPicPr>
        <p:blipFill>
          <a:blip r:embed="rId4" cstate="print"/>
          <a:stretch>
            <a:fillRect/>
          </a:stretch>
        </p:blipFill>
        <p:spPr>
          <a:xfrm>
            <a:off x="8767763" y="6481763"/>
            <a:ext cx="244475" cy="244475"/>
          </a:xfrm>
          <a:prstGeom prst="rect">
            <a:avLst/>
          </a:prstGeom>
        </p:spPr>
      </p:pic>
    </p:spTree>
  </p:cSld>
  <p:clrMapOvr>
    <a:masterClrMapping/>
  </p:clrMapOvr>
  <p:transition advTm="92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a:t>
            </a:r>
            <a:endParaRPr lang="en-US" dirty="0"/>
          </a:p>
        </p:txBody>
      </p:sp>
      <p:sp>
        <p:nvSpPr>
          <p:cNvPr id="3" name="Content Placeholder 2"/>
          <p:cNvSpPr>
            <a:spLocks noGrp="1"/>
          </p:cNvSpPr>
          <p:nvPr>
            <p:ph idx="1"/>
          </p:nvPr>
        </p:nvSpPr>
        <p:spPr/>
        <p:txBody>
          <a:bodyPr/>
          <a:lstStyle/>
          <a:p>
            <a:r>
              <a:rPr lang="en-US" dirty="0" smtClean="0"/>
              <a:t>The chatbot then takes that input and checks it against a 2D array that has statements and phrases it can answer stored.</a:t>
            </a:r>
          </a:p>
          <a:p>
            <a:r>
              <a:rPr lang="en-US" dirty="0" smtClean="0"/>
              <a:t>If it is a message it can answer it will respond with a random predetermined response.</a:t>
            </a:r>
            <a:endParaRPr lang="en-US" dirty="0"/>
          </a:p>
        </p:txBody>
      </p:sp>
      <p:pic>
        <p:nvPicPr>
          <p:cNvPr id="5122" name="Picture 2" descr="C:\Users\Spenser Franklin\Pictures\Saved Pictures\chatbotAnswer.PNG"/>
          <p:cNvPicPr>
            <a:picLocks noChangeAspect="1" noChangeArrowheads="1"/>
          </p:cNvPicPr>
          <p:nvPr/>
        </p:nvPicPr>
        <p:blipFill>
          <a:blip r:embed="rId3" cstate="print"/>
          <a:srcRect/>
          <a:stretch>
            <a:fillRect/>
          </a:stretch>
        </p:blipFill>
        <p:spPr bwMode="auto">
          <a:xfrm>
            <a:off x="4648200" y="4419600"/>
            <a:ext cx="4495800" cy="2748802"/>
          </a:xfrm>
          <a:prstGeom prst="rect">
            <a:avLst/>
          </a:prstGeom>
          <a:noFill/>
        </p:spPr>
      </p:pic>
      <p:pic>
        <p:nvPicPr>
          <p:cNvPr id="6" name="~PP798.WAV">
            <a:hlinkClick r:id="" action="ppaction://media"/>
          </p:cNvPr>
          <p:cNvPicPr>
            <a:picLocks noRot="1" noChangeAspect="1"/>
          </p:cNvPicPr>
          <p:nvPr>
            <a:wavAudioFile r:embed="rId1" name="~PP798.WAV"/>
          </p:nvPr>
        </p:nvPicPr>
        <p:blipFill>
          <a:blip r:embed="rId4" cstate="print"/>
          <a:stretch>
            <a:fillRect/>
          </a:stretch>
        </p:blipFill>
        <p:spPr>
          <a:xfrm>
            <a:off x="8767763" y="6481763"/>
            <a:ext cx="244475" cy="244475"/>
          </a:xfrm>
          <a:prstGeom prst="rect">
            <a:avLst/>
          </a:prstGeom>
        </p:spPr>
      </p:pic>
    </p:spTree>
  </p:cSld>
  <p:clrMapOvr>
    <a:masterClrMapping/>
  </p:clrMapOvr>
  <p:transition advTm="141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Chatbot</a:t>
            </a:r>
            <a:endParaRPr lang="en-US" dirty="0"/>
          </a:p>
        </p:txBody>
      </p:sp>
      <p:sp>
        <p:nvSpPr>
          <p:cNvPr id="3" name="Content Placeholder 2"/>
          <p:cNvSpPr>
            <a:spLocks noGrp="1"/>
          </p:cNvSpPr>
          <p:nvPr>
            <p:ph idx="1"/>
          </p:nvPr>
        </p:nvSpPr>
        <p:spPr/>
        <p:txBody>
          <a:bodyPr/>
          <a:lstStyle/>
          <a:p>
            <a:r>
              <a:rPr lang="en-US" dirty="0" smtClean="0"/>
              <a:t>If the input is something that is not stored in the array the chatbot will respond with a message that it does not know how to answer and will list some messages that it can answer.</a:t>
            </a:r>
            <a:endParaRPr lang="en-US" dirty="0"/>
          </a:p>
        </p:txBody>
      </p:sp>
      <p:pic>
        <p:nvPicPr>
          <p:cNvPr id="6146" name="Picture 2" descr="C:\Users\Spenser Franklin\Pictures\Saved Pictures\chatbotError.PNG"/>
          <p:cNvPicPr>
            <a:picLocks noChangeAspect="1" noChangeArrowheads="1"/>
          </p:cNvPicPr>
          <p:nvPr/>
        </p:nvPicPr>
        <p:blipFill>
          <a:blip r:embed="rId3" cstate="print"/>
          <a:srcRect/>
          <a:stretch>
            <a:fillRect/>
          </a:stretch>
        </p:blipFill>
        <p:spPr bwMode="auto">
          <a:xfrm>
            <a:off x="4419600" y="3995243"/>
            <a:ext cx="4724400" cy="2862757"/>
          </a:xfrm>
          <a:prstGeom prst="rect">
            <a:avLst/>
          </a:prstGeom>
          <a:noFill/>
        </p:spPr>
      </p:pic>
      <p:pic>
        <p:nvPicPr>
          <p:cNvPr id="6" name="~PP3684.WAV">
            <a:hlinkClick r:id="" action="ppaction://media"/>
          </p:cNvPr>
          <p:cNvPicPr>
            <a:picLocks noRot="1" noChangeAspect="1"/>
          </p:cNvPicPr>
          <p:nvPr>
            <a:wavAudioFile r:embed="rId1" name="~PP3684.WAV"/>
          </p:nvPr>
        </p:nvPicPr>
        <p:blipFill>
          <a:blip r:embed="rId4" cstate="print"/>
          <a:stretch>
            <a:fillRect/>
          </a:stretch>
        </p:blipFill>
        <p:spPr>
          <a:xfrm>
            <a:off x="8767763" y="6481763"/>
            <a:ext cx="244475" cy="244475"/>
          </a:xfrm>
          <a:prstGeom prst="rect">
            <a:avLst/>
          </a:prstGeom>
        </p:spPr>
      </p:pic>
    </p:spTree>
  </p:cSld>
  <p:clrMapOvr>
    <a:masterClrMapping/>
  </p:clrMapOvr>
  <p:transition advTm="108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528</TotalTime>
  <Words>1456</Words>
  <Application>Microsoft Office PowerPoint</Application>
  <PresentationFormat>On-screen Show (4:3)</PresentationFormat>
  <Paragraphs>81</Paragraphs>
  <Slides>25</Slides>
  <Notes>0</Notes>
  <HiddenSlides>0</HiddenSlides>
  <MMClips>23</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Computer Programming Internship Project Presentation</vt:lpstr>
      <vt:lpstr>Web Interface</vt:lpstr>
      <vt:lpstr>Web Interface</vt:lpstr>
      <vt:lpstr>Web Interface</vt:lpstr>
      <vt:lpstr>Web Interface</vt:lpstr>
      <vt:lpstr>Java Chatbot</vt:lpstr>
      <vt:lpstr>Java Chatbot</vt:lpstr>
      <vt:lpstr>Java Chatbot</vt:lpstr>
      <vt:lpstr>Java Chatbot</vt:lpstr>
      <vt:lpstr>Java Chatbot</vt:lpstr>
      <vt:lpstr>C++ Sudoku Solver</vt:lpstr>
      <vt:lpstr>C++ Sudoku Solver</vt:lpstr>
      <vt:lpstr>C++ Sudoku Solver</vt:lpstr>
      <vt:lpstr>C++ Sudoku Solver</vt:lpstr>
      <vt:lpstr>C++ Sudoku Solver</vt:lpstr>
      <vt:lpstr>C++ Rat in a Maze</vt:lpstr>
      <vt:lpstr>C++ Rat in a Maze</vt:lpstr>
      <vt:lpstr>C++ Rat in a Maze</vt:lpstr>
      <vt:lpstr>C++ Rat in a Maze</vt:lpstr>
      <vt:lpstr>C++ Rat in a Maze</vt:lpstr>
      <vt:lpstr>Java Chatbot Reflection</vt:lpstr>
      <vt:lpstr>C++ Sudoku Solver Reflection</vt:lpstr>
      <vt:lpstr>C++ Rat in a Maze Reflection</vt:lpstr>
      <vt:lpstr>Overall Reflection</vt:lpstr>
      <vt:lpstr>Works Cited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Spenser Franklin</dc:creator>
  <cp:lastModifiedBy>Spenser Franklin</cp:lastModifiedBy>
  <cp:revision>56</cp:revision>
  <dcterms:created xsi:type="dcterms:W3CDTF">2020-06-30T14:20:23Z</dcterms:created>
  <dcterms:modified xsi:type="dcterms:W3CDTF">2020-07-01T23:21:18Z</dcterms:modified>
</cp:coreProperties>
</file>