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5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EA59-B4B9-8148-A3BE-B7066E9DFCA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70DE-AB61-334E-B903-722523CE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37125" y="183802"/>
            <a:ext cx="5088078" cy="2146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10800000">
            <a:off x="837126" y="3243202"/>
            <a:ext cx="6216350" cy="3103633"/>
            <a:chOff x="195370" y="3210054"/>
            <a:chExt cx="6216350" cy="3103633"/>
          </a:xfrm>
        </p:grpSpPr>
        <p:pic>
          <p:nvPicPr>
            <p:cNvPr id="4" name="Picture 3" descr="SAOImage_ds9_and_Terminal_—_idl_—_80×24_and_Inbox_-_ESA-COSM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70" y="3210054"/>
              <a:ext cx="6216350" cy="310363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0800000">
              <a:off x="1163622" y="4269283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491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0800000">
              <a:off x="4859865" y="4286810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492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0800000">
              <a:off x="4094089" y="3442967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Q1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0800000">
              <a:off x="4206366" y="5116653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Q2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0800000">
              <a:off x="2586484" y="5116653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Q4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0800000">
              <a:off x="2698294" y="3416177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Q3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2155" y="4765009"/>
            <a:ext cx="1549002" cy="1643410"/>
            <a:chOff x="572155" y="4765009"/>
            <a:chExt cx="1549002" cy="164341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586110" y="4765009"/>
              <a:ext cx="13955" cy="16434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2155" y="6408419"/>
              <a:ext cx="15490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5657979" y="3121599"/>
            <a:ext cx="1549002" cy="1643410"/>
            <a:chOff x="572155" y="4765009"/>
            <a:chExt cx="1549002" cy="164341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86110" y="4765009"/>
              <a:ext cx="13955" cy="16434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72155" y="6408419"/>
              <a:ext cx="15490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420339" y="293693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61" y="4765009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261" y="4580343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1157" y="6251667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71811" y="4070904"/>
            <a:ext cx="62163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126" y="4795018"/>
            <a:ext cx="62163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71811" y="5593441"/>
            <a:ext cx="62163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3632" y="3306264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 #4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0750" y="5886180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 #4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2390" y="5085413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 #3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136" y="4211011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 #3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550" y="4949675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 #2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10750" y="4223223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 #2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80593" y="3490930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 #1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4428" y="5771380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 #1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00837" y="3243202"/>
            <a:ext cx="45719" cy="630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7125" y="6251667"/>
            <a:ext cx="67425" cy="9516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2469293" y="3483430"/>
            <a:ext cx="456976" cy="37683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3194880" y="5077913"/>
            <a:ext cx="456976" cy="376832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1624845" y="523468"/>
            <a:ext cx="456976" cy="37683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2585504" y="1782988"/>
            <a:ext cx="456976" cy="376832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5-Point Star 42"/>
          <p:cNvSpPr/>
          <p:nvPr/>
        </p:nvSpPr>
        <p:spPr>
          <a:xfrm>
            <a:off x="3854304" y="846742"/>
            <a:ext cx="456976" cy="376832"/>
          </a:xfrm>
          <a:prstGeom prst="star5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5-Point Star 43"/>
          <p:cNvSpPr/>
          <p:nvPr/>
        </p:nvSpPr>
        <p:spPr>
          <a:xfrm>
            <a:off x="4555489" y="4022595"/>
            <a:ext cx="456976" cy="376832"/>
          </a:xfrm>
          <a:prstGeom prst="star5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675238" y="3521208"/>
            <a:ext cx="10903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765562" y="3492692"/>
            <a:ext cx="0" cy="906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75238" y="3058536"/>
            <a:ext cx="120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DMS SCI_X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27638" y="444111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DMS SCI_Y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89065" y="516400"/>
            <a:ext cx="213535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POSITION ON SKY of</a:t>
            </a:r>
          </a:p>
          <a:p>
            <a:r>
              <a:rPr lang="en-US" b="1" dirty="0" smtClean="0"/>
              <a:t>3 TA stars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45684" y="2561102"/>
            <a:ext cx="21855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DMS view  of the sky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944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37125" y="183802"/>
            <a:ext cx="5088078" cy="2146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SKY</a:t>
            </a:r>
            <a:endParaRPr lang="en-US" dirty="0"/>
          </a:p>
        </p:txBody>
      </p:sp>
      <p:sp>
        <p:nvSpPr>
          <p:cNvPr id="41" name="5-Point Star 40"/>
          <p:cNvSpPr/>
          <p:nvPr/>
        </p:nvSpPr>
        <p:spPr>
          <a:xfrm>
            <a:off x="1624845" y="523468"/>
            <a:ext cx="456976" cy="37683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2585504" y="1782988"/>
            <a:ext cx="456976" cy="376832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5-Point Star 42"/>
          <p:cNvSpPr/>
          <p:nvPr/>
        </p:nvSpPr>
        <p:spPr>
          <a:xfrm>
            <a:off x="3854304" y="846742"/>
            <a:ext cx="456976" cy="376832"/>
          </a:xfrm>
          <a:prstGeom prst="star5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 rot="10800000">
            <a:off x="332261" y="2936932"/>
            <a:ext cx="6995794" cy="3684067"/>
            <a:chOff x="332261" y="2936932"/>
            <a:chExt cx="6995794" cy="3684067"/>
          </a:xfrm>
        </p:grpSpPr>
        <p:grpSp>
          <p:nvGrpSpPr>
            <p:cNvPr id="11" name="Group 10"/>
            <p:cNvGrpSpPr/>
            <p:nvPr/>
          </p:nvGrpSpPr>
          <p:grpSpPr>
            <a:xfrm rot="10800000">
              <a:off x="837126" y="3243202"/>
              <a:ext cx="6216350" cy="3103633"/>
              <a:chOff x="195370" y="3210054"/>
              <a:chExt cx="6216350" cy="3103633"/>
            </a:xfrm>
          </p:grpSpPr>
          <p:pic>
            <p:nvPicPr>
              <p:cNvPr id="4" name="Picture 3" descr="SAOImage_ds9_and_Terminal_—_idl_—_80×24_and_Inbox_-_ESA-COSMO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370" y="3210054"/>
                <a:ext cx="6216350" cy="3103633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0800000" flipV="1">
                <a:off x="1163622" y="4269283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491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59865" y="4286810"/>
                <a:ext cx="53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492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4089" y="3442967"/>
                <a:ext cx="45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Q1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0800000" flipV="1">
                <a:off x="4206366" y="5116653"/>
                <a:ext cx="45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Q2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0800000" flipV="1">
                <a:off x="2586484" y="5116653"/>
                <a:ext cx="45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Q4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2698294" y="3416177"/>
                <a:ext cx="45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Q3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72155" y="4765009"/>
              <a:ext cx="1549002" cy="1643410"/>
              <a:chOff x="572155" y="4765009"/>
              <a:chExt cx="1549002" cy="164341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586110" y="4765009"/>
                <a:ext cx="13955" cy="16434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72155" y="6408419"/>
                <a:ext cx="154900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0800000">
              <a:off x="5657979" y="3121599"/>
              <a:ext cx="1549002" cy="1643410"/>
              <a:chOff x="572155" y="4765009"/>
              <a:chExt cx="1549002" cy="164341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586110" y="4765009"/>
                <a:ext cx="13955" cy="16434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72155" y="6408419"/>
                <a:ext cx="154900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 flipV="1">
              <a:off x="5420339" y="2936932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flipV="1">
              <a:off x="7088161" y="4765009"/>
              <a:ext cx="23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flipV="1">
              <a:off x="332261" y="4580343"/>
              <a:ext cx="23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flipV="1">
              <a:off x="2121157" y="6251667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871811" y="4070904"/>
              <a:ext cx="621635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37126" y="4795018"/>
              <a:ext cx="621635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71811" y="5593441"/>
              <a:ext cx="621635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flipV="1">
              <a:off x="873632" y="3306264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#4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flipV="1">
              <a:off x="6210750" y="5886180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#4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flipV="1">
              <a:off x="6222390" y="5085413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#3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V="1">
              <a:off x="927136" y="4211011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#3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0800000">
              <a:off x="904550" y="4949675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#2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V="1">
              <a:off x="6210750" y="4223223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#2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V="1">
              <a:off x="6180593" y="3490930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#1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0800000">
              <a:off x="874428" y="5771380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#1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00837" y="3243202"/>
              <a:ext cx="45719" cy="63062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7125" y="6251667"/>
              <a:ext cx="67425" cy="9516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2469293" y="3483430"/>
              <a:ext cx="456976" cy="376832"/>
            </a:xfrm>
            <a:prstGeom prst="star5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194880" y="5077913"/>
              <a:ext cx="456976" cy="376832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4555489" y="4022595"/>
              <a:ext cx="456976" cy="376832"/>
            </a:xfrm>
            <a:prstGeom prst="star5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89065" y="516400"/>
            <a:ext cx="213535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POSITION ON SKY of</a:t>
            </a:r>
          </a:p>
          <a:p>
            <a:r>
              <a:rPr lang="en-US" b="1" dirty="0" smtClean="0"/>
              <a:t>3 TA stars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45684" y="2561102"/>
            <a:ext cx="2199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FPA Orientation </a:t>
            </a:r>
          </a:p>
          <a:p>
            <a:r>
              <a:rPr lang="en-US" b="1" dirty="0" smtClean="0"/>
              <a:t>Photon point of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40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 rot="16200000" flipV="1">
            <a:off x="571871" y="1032312"/>
            <a:ext cx="3377734" cy="3262969"/>
            <a:chOff x="306380" y="-13544"/>
            <a:chExt cx="3377734" cy="3262969"/>
          </a:xfrm>
        </p:grpSpPr>
        <p:pic>
          <p:nvPicPr>
            <p:cNvPr id="47" name="Picture 46" descr="SAOImage_ds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60" y="-13544"/>
              <a:ext cx="3070354" cy="306135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 rot="16200000" flipV="1">
              <a:off x="1613930" y="1315655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491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 flipV="1">
              <a:off x="3036792" y="1811967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Q4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6200000" flipV="1">
              <a:off x="3148602" y="111491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Q3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92173" y="1487194"/>
              <a:ext cx="1549002" cy="1643410"/>
              <a:chOff x="572155" y="4765009"/>
              <a:chExt cx="1549002" cy="164341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586110" y="4765009"/>
                <a:ext cx="13955" cy="16434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72155" y="6408419"/>
                <a:ext cx="154900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 rot="16200000" flipV="1">
              <a:off x="2041175" y="2945939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6200000" flipV="1">
              <a:off x="371099" y="1117862"/>
              <a:ext cx="23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10800000" flipV="1">
              <a:off x="668160" y="-3309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#4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0800000" flipV="1">
              <a:off x="656520" y="797458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#3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0800000" flipV="1">
              <a:off x="668160" y="1659648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#2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10800000" flipV="1">
              <a:off x="698317" y="2391941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#1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0800000">
              <a:off x="652598" y="2945939"/>
              <a:ext cx="45719" cy="63062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1" name="5-Point Star 60"/>
            <p:cNvSpPr/>
            <p:nvPr/>
          </p:nvSpPr>
          <p:spPr>
            <a:xfrm rot="10800000">
              <a:off x="2686689" y="1852776"/>
              <a:ext cx="456976" cy="376832"/>
            </a:xfrm>
            <a:prstGeom prst="star5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 flipV="1">
            <a:off x="4443155" y="898175"/>
            <a:ext cx="3570097" cy="3601118"/>
            <a:chOff x="4235417" y="-294854"/>
            <a:chExt cx="3570097" cy="3601118"/>
          </a:xfrm>
        </p:grpSpPr>
        <p:sp>
          <p:nvSpPr>
            <p:cNvPr id="18" name="TextBox 17"/>
            <p:cNvSpPr txBox="1"/>
            <p:nvPr/>
          </p:nvSpPr>
          <p:spPr>
            <a:xfrm rot="10800000" flipV="1">
              <a:off x="5301519" y="2936932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 rot="10800000">
              <a:off x="6755766" y="3211095"/>
              <a:ext cx="67425" cy="9516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 descr="SAOImage_ds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417" y="-76706"/>
              <a:ext cx="3143132" cy="3152368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 rot="16200000">
              <a:off x="5831197" y="1356235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492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4918299" y="146378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Q1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 flipV="1">
              <a:off x="5030576" y="1820064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Q2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 rot="10800000">
              <a:off x="5951898" y="-148120"/>
              <a:ext cx="1549002" cy="1643410"/>
              <a:chOff x="572155" y="4765009"/>
              <a:chExt cx="1549002" cy="164341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586110" y="4765009"/>
                <a:ext cx="13955" cy="16434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72155" y="6408419"/>
                <a:ext cx="154900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 rot="5400000" flipV="1">
              <a:off x="7500901" y="1310625"/>
              <a:ext cx="23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5400000" flipV="1">
              <a:off x="5714259" y="-360700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 rot="10800000" flipV="1">
              <a:off x="6379179" y="2584703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#4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10800000" flipV="1">
              <a:off x="6325675" y="1679956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#3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48261" y="941292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#2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78383" y="119587"/>
              <a:ext cx="82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Out #1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0800000">
              <a:off x="7294127" y="-86537"/>
              <a:ext cx="67425" cy="9516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/>
            <p:cNvSpPr/>
            <p:nvPr/>
          </p:nvSpPr>
          <p:spPr>
            <a:xfrm rot="10800000">
              <a:off x="5146786" y="2400037"/>
              <a:ext cx="456976" cy="376832"/>
            </a:xfrm>
            <a:prstGeom prst="star5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5-Point Star 77"/>
            <p:cNvSpPr/>
            <p:nvPr/>
          </p:nvSpPr>
          <p:spPr>
            <a:xfrm rot="10800000">
              <a:off x="4421199" y="805554"/>
              <a:ext cx="456976" cy="376832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037747" y="186293"/>
            <a:ext cx="39906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Detector Orientation of RAW files in FPAP    and as seen on DS9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19871" y="4382399"/>
            <a:ext cx="9025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the successful BOTA verification in the </a:t>
            </a:r>
            <a:r>
              <a:rPr lang="en-US" dirty="0" err="1" smtClean="0"/>
              <a:t>certlab</a:t>
            </a:r>
            <a:r>
              <a:rPr lang="en-US" dirty="0" smtClean="0"/>
              <a:t> with simulated exposure and at CV3</a:t>
            </a:r>
          </a:p>
          <a:p>
            <a:r>
              <a:rPr lang="en-US" dirty="0" smtClean="0"/>
              <a:t>I am 99.999 certain that OSS works in the this exact configuration (</a:t>
            </a:r>
            <a:r>
              <a:rPr lang="en-US" dirty="0" err="1" smtClean="0"/>
              <a:t>J,i</a:t>
            </a:r>
            <a:r>
              <a:rPr lang="en-US" dirty="0" smtClean="0"/>
              <a:t>) where J are the columns</a:t>
            </a:r>
          </a:p>
          <a:p>
            <a:r>
              <a:rPr lang="en-US" dirty="0"/>
              <a:t>a</a:t>
            </a:r>
            <a:r>
              <a:rPr lang="en-US" dirty="0" smtClean="0"/>
              <a:t>nd I are the rows. The red dot is the first pixel written , the one on its right is the second….</a:t>
            </a:r>
          </a:p>
          <a:p>
            <a:endParaRPr lang="en-US" dirty="0"/>
          </a:p>
          <a:p>
            <a:r>
              <a:rPr lang="en-US" dirty="0" smtClean="0"/>
              <a:t>The BOTA OSS test found the centroid of the star at:</a:t>
            </a:r>
          </a:p>
          <a:p>
            <a:r>
              <a:rPr lang="en-US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colCentroid</a:t>
            </a:r>
            <a:r>
              <a:rPr lang="fr-FR" dirty="0" smtClean="0"/>
              <a:t> = j , </a:t>
            </a:r>
            <a:r>
              <a:rPr lang="fr-FR" dirty="0" err="1" smtClean="0"/>
              <a:t>rowCentroid</a:t>
            </a:r>
            <a:r>
              <a:rPr lang="fr-FR" dirty="0" smtClean="0"/>
              <a:t> =i) = (1000.69622896450073313, 1430.374155</a:t>
            </a:r>
          </a:p>
          <a:p>
            <a:r>
              <a:rPr lang="fr-FR" dirty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correct center of the A1600 </a:t>
            </a:r>
            <a:r>
              <a:rPr lang="fr-FR" dirty="0" err="1" smtClean="0"/>
              <a:t>slit</a:t>
            </a:r>
            <a:r>
              <a:rPr lang="fr-FR" dirty="0" smtClean="0"/>
              <a:t> ( the </a:t>
            </a:r>
            <a:r>
              <a:rPr lang="fr-FR" dirty="0" err="1" smtClean="0"/>
              <a:t>small</a:t>
            </a:r>
            <a:r>
              <a:rPr lang="fr-FR" dirty="0" smtClean="0"/>
              <a:t> white dot in the </a:t>
            </a:r>
            <a:r>
              <a:rPr lang="fr-FR" dirty="0" err="1" smtClean="0"/>
              <a:t>upper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491)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256</Words>
  <Application>Microsoft Macintosh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Sirianni</dc:creator>
  <cp:lastModifiedBy>Marco Sirianni</cp:lastModifiedBy>
  <cp:revision>5</cp:revision>
  <dcterms:created xsi:type="dcterms:W3CDTF">2016-05-06T19:34:27Z</dcterms:created>
  <dcterms:modified xsi:type="dcterms:W3CDTF">2016-05-06T20:19:08Z</dcterms:modified>
</cp:coreProperties>
</file>