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/>
    <p:restoredTop sz="94646"/>
  </p:normalViewPr>
  <p:slideViewPr>
    <p:cSldViewPr snapToGrid="0" snapToObjects="1">
      <p:cViewPr>
        <p:scale>
          <a:sx n="117" d="100"/>
          <a:sy n="117" d="100"/>
        </p:scale>
        <p:origin x="-10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995E9-B0F4-F14A-8041-8164ACD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A3774C-68A5-6B42-A9F7-C625C9082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A4F434-511A-3240-AC29-3EDEF9F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D04D90-D418-B74D-BD29-C08E7432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0D90E-C545-714C-83B4-811ECE73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24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EB45B-709C-E14E-A7B4-37A8BCD7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47A57B-DB9A-4142-BE35-555C4DB3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C66DA4-539C-0B48-8DBA-0AF2355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25E73-F560-BB40-8CE9-759A1430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C00F3-60B4-934B-A78A-DFE452F3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8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BC92ED-DD9A-2349-84B2-0657AA87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671123-79AA-6E41-A611-DE71FFC3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5FAFA9-049A-9143-9976-1F5CE4E4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4BA15-5A1C-E64D-A5DB-CEAD15AA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914AD-CC88-2144-9BFF-34829B3D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029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AD63A-A8CF-E847-868F-81D119AD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60105-CB9A-674B-8629-20E707C2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02B40-54D5-8F40-885E-B711811B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196BB-F313-C64C-A082-BAC0BC2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2F3BC-A730-8347-ADD8-A8C7F2DF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359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2AC96-C3FA-454F-B800-64ED71F7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592680-F676-D840-8074-2DEBFA3F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5461A-15FE-CC41-97A8-09A712FF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F87FDA-4937-1F4F-AD98-2961F663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CA07B5-4E56-9248-9B10-AEBFD1E4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95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D26B7-C294-114D-9713-C2D02CE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66A3B-304C-5748-A5D0-64ECE6FAF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FE60FE-B8AE-0647-81EA-518FF6D7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4B74D0-EFE5-EC4F-A4F1-AF9AF024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73FE77-DA08-B24D-98E1-6F4B0BB4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304D8-A682-BF44-831C-D89785D3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84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E510D-F2EB-0849-ABB5-15F32806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364D15-9B04-EE43-A1DE-8DEAC0EF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3AB368-426B-7F42-908D-76E0C41E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4248A5-DE40-FC4D-A940-38C525CF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689FFC-C723-4A41-83DB-AB8AE51D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380FD7-56FA-364D-AEFD-24312FAC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568882-986D-D84D-9C26-DB0E16C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F6B389-9D0F-5749-9DB8-44B40B38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80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63D0B-67B4-FA4F-A834-61DD98B2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359953-67F9-384A-9228-C35172A2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80E395-F5D3-9D47-BFB8-6090A70B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55B160-DFC8-D146-B6E2-B058B8B9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1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9E5FE2-8289-A54E-B9FA-E411987D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727A8F-0BAD-EB44-A88E-3D4427A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31BDDF-BE5F-174E-BA1C-D0AF4C97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88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42356-1BE6-7345-8DC7-F6E90D09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563900-FB0A-B144-9428-4246E9F9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2782C1-7E9B-1A40-8FC5-07520B05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084755-422E-AB48-8598-7A35984A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1D13-6310-984A-910F-BD06337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B9A342-7FA5-B643-B0BF-C4E9392F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18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6B7A8-4C85-5A41-BAB7-3044366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8DE64C0-607D-D34D-AF3A-78F5A818D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6D715C-DA89-3A45-BD11-0B630E24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9823E8-D0AA-A243-8052-584A0081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BDC36A-5728-3E4F-9C9F-9941C9A4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8FDA6F-B51E-8946-9DF5-DE0DDB82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61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689930-26E9-304C-8CF4-674443CE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12245-A7AE-9B40-8324-07768879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A38AEF-2CB1-5A48-895C-BC28A9A8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6C88-646B-734C-AEC4-6A4B46D97085}" type="datetimeFigureOut">
              <a:rPr lang="x-none" smtClean="0"/>
              <a:t>2021-11-11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8D205F-C662-844C-9C22-6FBB52E0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CCC8F-FFE4-0E45-A79A-E5A8493E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C74E-6022-7347-BB2D-21517AE0B15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53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3620A-9B96-314D-B390-D809A91BC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93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err="1"/>
              <a:t>관련연구</a:t>
            </a:r>
            <a:r>
              <a:rPr lang="ko-KR" altLang="en-US"/>
              <a:t> </a:t>
            </a:r>
            <a:r>
              <a:rPr lang="ko-KR" altLang="en-US" smtClean="0"/>
              <a:t>정리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4800" i="1" smtClean="0"/>
              <a:t>Learning Discriminative Neural Representations for Event Detection</a:t>
            </a:r>
            <a:endParaRPr lang="x-none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39C86-3472-E34A-8D6A-CC15EC90E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11.11.2021</a:t>
            </a:r>
            <a:r>
              <a:rPr lang="ko-KR" altLang="en-US" smtClean="0"/>
              <a:t> </a:t>
            </a:r>
            <a:r>
              <a:rPr lang="ko-KR" altLang="en-US" dirty="0"/>
              <a:t>김민선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6491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C9DD-C471-1E47-897E-1AE6D0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논문 소개</a:t>
            </a:r>
            <a:endParaRPr lang="x-non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29298-B95A-D84C-A55F-43E4AD3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다루고자 하는 문제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데이터의 </a:t>
            </a:r>
            <a:r>
              <a:rPr lang="en-US" altLang="ko-KR" sz="1600" dirty="0"/>
              <a:t>scarcity</a:t>
            </a:r>
            <a:r>
              <a:rPr lang="ko-KR" altLang="en-US" sz="1600" dirty="0"/>
              <a:t>와 </a:t>
            </a:r>
            <a:r>
              <a:rPr lang="en-US" altLang="ko-KR" sz="1600" dirty="0"/>
              <a:t>representation</a:t>
            </a:r>
            <a:r>
              <a:rPr lang="ko-KR" altLang="en-US" sz="1600" dirty="0"/>
              <a:t>의 부족함을 해결하기 위해서 </a:t>
            </a:r>
            <a:r>
              <a:rPr lang="en-US" altLang="ko-KR" sz="1600" dirty="0"/>
              <a:t>novel</a:t>
            </a:r>
            <a:r>
              <a:rPr lang="ko-KR" altLang="en-US" sz="1600" dirty="0"/>
              <a:t>한 </a:t>
            </a:r>
            <a:r>
              <a:rPr lang="en-US" altLang="ko-KR" sz="1600" dirty="0"/>
              <a:t>DNR(discriminative neural representations)</a:t>
            </a:r>
            <a:r>
              <a:rPr lang="ko-KR" altLang="en-US" sz="1600" dirty="0"/>
              <a:t>을 제안하였다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DNR</a:t>
            </a:r>
            <a:r>
              <a:rPr lang="ko-KR" altLang="en-US" sz="1600" dirty="0"/>
              <a:t> 모델의 특징</a:t>
            </a:r>
            <a:r>
              <a:rPr lang="en-US" altLang="ko-KR" sz="16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/>
              <a:t>Contrastive Learning</a:t>
            </a:r>
            <a:r>
              <a:rPr lang="ko-KR" altLang="en-US" sz="1600" dirty="0"/>
              <a:t> </a:t>
            </a:r>
            <a:r>
              <a:rPr lang="en-US" altLang="ko-KR" sz="1600" dirty="0"/>
              <a:t>(trigger</a:t>
            </a:r>
            <a:r>
              <a:rPr lang="ko-KR" altLang="en-US" sz="1600" dirty="0"/>
              <a:t>내부와 외부의 표현의 차이를 극대화</a:t>
            </a:r>
            <a:r>
              <a:rPr lang="en-US" altLang="ko-KR" sz="16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 err="1"/>
              <a:t>MixSpan</a:t>
            </a:r>
            <a:r>
              <a:rPr lang="ko-KR" altLang="en-US" sz="1600" dirty="0"/>
              <a:t> </a:t>
            </a:r>
            <a:r>
              <a:rPr lang="en-US" altLang="ko-KR" sz="1600" dirty="0"/>
              <a:t>Strategy</a:t>
            </a:r>
            <a:r>
              <a:rPr lang="ko-KR" altLang="en-US" sz="1600" dirty="0"/>
              <a:t> </a:t>
            </a:r>
            <a:r>
              <a:rPr lang="en-US" altLang="ko-KR" sz="1600" dirty="0"/>
              <a:t>(trigger span boundaries</a:t>
            </a:r>
            <a:r>
              <a:rPr lang="ko-KR" altLang="en-US" sz="1600" dirty="0"/>
              <a:t>에 존재하는 단어를 차별화하기 위한 모델 생성</a:t>
            </a:r>
            <a:r>
              <a:rPr lang="en-US" altLang="ko-KR" sz="1600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89FCE247-EF1A-8D4C-B104-B06297FB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C9DD-C471-1E47-897E-1AE6D0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Contribution</a:t>
            </a:r>
            <a:endParaRPr lang="x-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29298-B95A-D84C-A55F-43E4AD3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5613235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Event Detection: 1) identify trigger words, 2) event type classification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Prior approaches incorporated feature engineering technologies to manually construct features</a:t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scarcity</a:t>
            </a:r>
            <a:r>
              <a:rPr lang="ko-KR" altLang="en-US" sz="1600"/>
              <a:t>의 </a:t>
            </a:r>
            <a:r>
              <a:rPr lang="ko-KR" altLang="en-US" sz="1600"/>
              <a:t>문</a:t>
            </a:r>
            <a:r>
              <a:rPr lang="ko-KR" altLang="en-US" sz="1600" smtClean="0"/>
              <a:t>제를 </a:t>
            </a:r>
            <a:r>
              <a:rPr lang="ko-KR" altLang="en-US" sz="1600" dirty="0"/>
              <a:t>해결하기 위해서 </a:t>
            </a:r>
            <a:r>
              <a:rPr lang="en-US" altLang="ko-KR" sz="1600" dirty="0"/>
              <a:t>latent word representations</a:t>
            </a:r>
            <a:r>
              <a:rPr lang="ko-KR" altLang="en-US" sz="1600" dirty="0"/>
              <a:t>을 도입하였다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Scarcity</a:t>
            </a:r>
            <a:r>
              <a:rPr lang="ko-KR" altLang="en-US" sz="1600" dirty="0"/>
              <a:t>가 존재할</a:t>
            </a:r>
            <a:r>
              <a:rPr lang="en-US" altLang="ko-KR" sz="1600" dirty="0"/>
              <a:t> </a:t>
            </a:r>
            <a:r>
              <a:rPr lang="ko-KR" altLang="en-US" sz="1600" dirty="0"/>
              <a:t>때 문장</a:t>
            </a:r>
            <a:r>
              <a:rPr lang="en-US" altLang="ko-KR" sz="1600" dirty="0"/>
              <a:t> </a:t>
            </a:r>
            <a:r>
              <a:rPr lang="ko-KR" altLang="en-US" sz="1600" dirty="0"/>
              <a:t>내에서 </a:t>
            </a:r>
            <a:r>
              <a:rPr lang="en-US" altLang="ko-KR" sz="1600" dirty="0"/>
              <a:t>trigger</a:t>
            </a:r>
            <a:r>
              <a:rPr lang="ko-KR" altLang="en-US" sz="1600" dirty="0"/>
              <a:t>들 사이의 범위를 결정하는 것은 </a:t>
            </a:r>
            <a:r>
              <a:rPr lang="en-US" altLang="ko-KR" sz="1600" dirty="0"/>
              <a:t>ED</a:t>
            </a:r>
            <a:r>
              <a:rPr lang="ko-KR" altLang="en-US" sz="1600" dirty="0"/>
              <a:t>의 나은 성능으로 이어진다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앞선 두개의 목표사이에는 </a:t>
            </a:r>
            <a:r>
              <a:rPr lang="en-US" altLang="ko-KR" sz="1600" dirty="0"/>
              <a:t>trade-off</a:t>
            </a:r>
            <a:r>
              <a:rPr lang="ko-KR" altLang="en-US" sz="1600" dirty="0"/>
              <a:t>관계가 존재한다</a:t>
            </a:r>
            <a:r>
              <a:rPr lang="en-US" altLang="ko-KR" sz="1600" dirty="0"/>
              <a:t>.</a:t>
            </a:r>
            <a:r>
              <a:rPr lang="ko-KR" altLang="en-US" sz="1600" dirty="0"/>
              <a:t> 따라서</a:t>
            </a:r>
            <a:r>
              <a:rPr lang="en-US" altLang="ko-KR" sz="1600" dirty="0"/>
              <a:t> </a:t>
            </a:r>
            <a:r>
              <a:rPr lang="ko-KR" altLang="en-US" sz="1600" dirty="0"/>
              <a:t>둘을 효과적으로 고려하기 위한 모델을 제안한다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32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C9DD-C471-1E47-897E-1AE6D0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주요 개념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endParaRPr lang="x-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29298-B95A-D84C-A55F-43E4AD3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3578630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Contrastive Learning Strategy</a:t>
            </a:r>
            <a:br>
              <a:rPr lang="en-US" altLang="ko-KR" sz="2400" dirty="0"/>
            </a:br>
            <a:r>
              <a:rPr lang="en-US" altLang="ko-KR" sz="1600" dirty="0"/>
              <a:t>design policies to exploit features of original datasets without introducing external data/knowledge.</a:t>
            </a:r>
          </a:p>
          <a:p>
            <a:r>
              <a:rPr lang="en-US" altLang="ko-KR" sz="1600" dirty="0"/>
              <a:t>Generate a new sentence with the same meaning</a:t>
            </a:r>
          </a:p>
          <a:p>
            <a:r>
              <a:rPr lang="en-US" altLang="ko-KR" sz="1600" dirty="0"/>
              <a:t>Sent to the encoding module of the same parameters and go through the activation function</a:t>
            </a:r>
          </a:p>
          <a:p>
            <a:endParaRPr lang="en-US" altLang="ko-KR" sz="2400" dirty="0"/>
          </a:p>
          <a:p>
            <a:endParaRPr lang="en-US" altLang="ko-K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446E6-369C-2747-95B2-3540F0D2819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19881"/>
          <a:stretch/>
        </p:blipFill>
        <p:spPr>
          <a:xfrm>
            <a:off x="4753867" y="4414219"/>
            <a:ext cx="6756400" cy="197398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720600" y="3162173"/>
            <a:ext cx="6866186" cy="1309254"/>
            <a:chOff x="4720600" y="3491350"/>
            <a:chExt cx="6866186" cy="13092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9A46D22-192E-5741-AA67-F54314376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83" t="88036" r="49139" b="4904"/>
            <a:stretch/>
          </p:blipFill>
          <p:spPr>
            <a:xfrm>
              <a:off x="4720600" y="3715412"/>
              <a:ext cx="5462491" cy="3655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5E7508C5-051C-E946-96F2-548B5A57C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861" t="87347" b="4275"/>
            <a:stretch/>
          </p:blipFill>
          <p:spPr>
            <a:xfrm>
              <a:off x="4774649" y="4173221"/>
              <a:ext cx="6812137" cy="42349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753BF6B-B061-584B-9BE4-1109B5583805}"/>
                </a:ext>
              </a:extLst>
            </p:cNvPr>
            <p:cNvSpPr/>
            <p:nvPr/>
          </p:nvSpPr>
          <p:spPr>
            <a:xfrm>
              <a:off x="4762164" y="3491350"/>
              <a:ext cx="6810449" cy="13092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9104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C9DD-C471-1E47-897E-1AE6D0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주요 개념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endParaRPr lang="x-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29298-B95A-D84C-A55F-43E4AD3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ko-KR" sz="2400" err="1"/>
              <a:t>Mixspan</a:t>
            </a:r>
            <a:r>
              <a:rPr lang="en-US" altLang="ko-KR" sz="2400"/>
              <a:t> </a:t>
            </a:r>
            <a:r>
              <a:rPr lang="en-US" altLang="ko-KR" sz="2400" smtClean="0"/>
              <a:t>Module (via BERT)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기존에는 </a:t>
            </a:r>
            <a:r>
              <a:rPr lang="en-US" altLang="ko-KR" sz="1600" dirty="0"/>
              <a:t>binary</a:t>
            </a:r>
            <a:r>
              <a:rPr lang="ko-KR" altLang="en-US" sz="1600" dirty="0"/>
              <a:t>한 방법</a:t>
            </a:r>
            <a:r>
              <a:rPr lang="en-US" altLang="ko-KR" sz="1600" dirty="0"/>
              <a:t>(1 or 0)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경계를 구분하였다면 본 논문에서는 </a:t>
            </a:r>
            <a:r>
              <a:rPr lang="en-US" altLang="ko-KR" sz="1600" dirty="0"/>
              <a:t>mix the representations of the boundary word of a trigger with its neighboring word outside the trigger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범위 경계를 결정하는 데 더 </a:t>
            </a:r>
            <a:r>
              <a:rPr lang="ko-KR" altLang="en-US" sz="1600" dirty="0" err="1"/>
              <a:t>능숙하도록</a:t>
            </a:r>
            <a:r>
              <a:rPr lang="ko-KR" altLang="en-US" sz="1600" dirty="0"/>
              <a:t> 더 잘 훈련된다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A9D0CA-D621-A243-806C-C314C2C1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17" y="2665268"/>
            <a:ext cx="5092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C9DD-C471-1E47-897E-1AE6D0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향후 </a:t>
            </a:r>
            <a:r>
              <a:rPr lang="ko-KR" altLang="en-US">
                <a:solidFill>
                  <a:srgbClr val="FFFFFF"/>
                </a:solidFill>
              </a:rPr>
              <a:t>연구 </a:t>
            </a:r>
            <a:r>
              <a:rPr lang="ko-KR" altLang="en-US" smtClean="0">
                <a:solidFill>
                  <a:srgbClr val="FFFFFF"/>
                </a:solidFill>
              </a:rPr>
              <a:t>주안점</a:t>
            </a:r>
            <a:endParaRPr lang="x-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29298-B95A-D84C-A55F-43E4AD36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1619795"/>
            <a:ext cx="6848715" cy="4451463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Event non-relevant</a:t>
            </a:r>
            <a:r>
              <a:rPr lang="ko-KR" altLang="en-US" sz="1600" dirty="0"/>
              <a:t>한 </a:t>
            </a:r>
            <a:r>
              <a:rPr lang="en-US" altLang="ko-KR" sz="1600" dirty="0"/>
              <a:t>corpus</a:t>
            </a:r>
            <a:r>
              <a:rPr lang="ko-KR" altLang="en-US" sz="1600" dirty="0"/>
              <a:t>와 </a:t>
            </a:r>
            <a:r>
              <a:rPr lang="en-US" altLang="ko-KR" sz="1600" dirty="0"/>
              <a:t>relevant</a:t>
            </a:r>
            <a:r>
              <a:rPr lang="ko-KR" altLang="en-US" sz="1600" dirty="0"/>
              <a:t>한 </a:t>
            </a:r>
            <a:r>
              <a:rPr lang="en-US" altLang="ko-KR" sz="1600" dirty="0"/>
              <a:t>corpus</a:t>
            </a:r>
            <a:r>
              <a:rPr lang="ko-KR" altLang="en-US" sz="1600" dirty="0"/>
              <a:t> 사이의 차이점을 극대화 하는 </a:t>
            </a:r>
            <a:r>
              <a:rPr lang="en-US" altLang="ko-KR" sz="1600" dirty="0"/>
              <a:t>embedding </a:t>
            </a:r>
            <a:r>
              <a:rPr lang="ko-KR" altLang="en-US" sz="1600" dirty="0"/>
              <a:t>방법을 채택해야 할 필요성이 보임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본 논문에서는 </a:t>
            </a:r>
            <a:r>
              <a:rPr lang="en-US" altLang="ko-KR" sz="1600" dirty="0"/>
              <a:t>pretrained</a:t>
            </a:r>
            <a:r>
              <a:rPr lang="ko-KR" altLang="en-US" sz="1600" dirty="0"/>
              <a:t>된</a:t>
            </a:r>
            <a:r>
              <a:rPr lang="en-US" altLang="ko-KR" sz="1600" dirty="0"/>
              <a:t> DNR</a:t>
            </a:r>
            <a:r>
              <a:rPr lang="ko-KR" altLang="en-US" sz="1600" dirty="0"/>
              <a:t> 모델에 </a:t>
            </a:r>
            <a:r>
              <a:rPr lang="en-US" altLang="ko-KR" sz="1600" dirty="0"/>
              <a:t>basic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모듈을 적용하여 예측을 수행하였다면</a:t>
            </a:r>
            <a:r>
              <a:rPr lang="en-US" altLang="ko-KR" sz="1600" dirty="0"/>
              <a:t>,</a:t>
            </a:r>
            <a:r>
              <a:rPr lang="ko-KR" altLang="en-US" sz="1600" dirty="0"/>
              <a:t> 우리는 </a:t>
            </a:r>
            <a:r>
              <a:rPr lang="en-US" altLang="ko-KR" sz="1600" dirty="0"/>
              <a:t>incremental</a:t>
            </a:r>
            <a:r>
              <a:rPr lang="ko-KR" altLang="en-US" sz="1600" dirty="0"/>
              <a:t>한 </a:t>
            </a:r>
            <a:r>
              <a:rPr lang="en-US" altLang="ko-KR" sz="1600" dirty="0"/>
              <a:t>update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동시에 적용하면서 성능을 유지하기위한 방법을 찾아야 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74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관련연구 정리 Learning Discriminative Neural Representations for Event Detection</vt:lpstr>
      <vt:lpstr>논문 소개</vt:lpstr>
      <vt:lpstr>Contribution</vt:lpstr>
      <vt:lpstr>주요 개념1</vt:lpstr>
      <vt:lpstr>주요 개념2</vt:lpstr>
      <vt:lpstr>향후 연구 주안점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관련연구 정리</dc:title>
  <dc:creator>KIM MINSEON</dc:creator>
  <cp:lastModifiedBy>admin</cp:lastModifiedBy>
  <cp:revision>8</cp:revision>
  <dcterms:created xsi:type="dcterms:W3CDTF">2021-11-11T02:13:39Z</dcterms:created>
  <dcterms:modified xsi:type="dcterms:W3CDTF">2021-11-11T04:22:34Z</dcterms:modified>
</cp:coreProperties>
</file>