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2" r:id="rId9"/>
    <p:sldId id="270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41" y="2976231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MySQL enabled us to manage our database in order </a:t>
            </a:r>
            <a:r>
              <a:rPr lang="en-US" dirty="0"/>
              <a:t>to organize and maintain individual player data (e.g., high scores) so that they could be displayed publicly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rating: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535px-5_star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4852553"/>
            <a:ext cx="3371712" cy="693249"/>
          </a:xfrm>
          <a:prstGeom prst="rect">
            <a:avLst/>
          </a:prstGeom>
        </p:spPr>
      </p:pic>
      <p:pic>
        <p:nvPicPr>
          <p:cNvPr id="5" name="Picture 4" descr="MySQL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79" y="0"/>
            <a:ext cx="5037666" cy="26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9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free tool allowed us to effectively perform tasks such as modifying, creating, and organizing tables, rows, etc. in our database. </a:t>
            </a:r>
          </a:p>
          <a:p>
            <a:r>
              <a:rPr lang="en-US" dirty="0" smtClean="0"/>
              <a:t>Enabled us to manage MySQL with a web browser.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phpmyadmin.jpg-660x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110"/>
            <a:ext cx="4322233" cy="2161117"/>
          </a:xfrm>
          <a:prstGeom prst="rect">
            <a:avLst/>
          </a:prstGeom>
        </p:spPr>
      </p:pic>
      <p:pic>
        <p:nvPicPr>
          <p:cNvPr id="6" name="Picture 5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6" name="Picture 5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29" y="4830479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– Windows/OSX/UNIX</a:t>
            </a:r>
          </a:p>
          <a:p>
            <a:r>
              <a:rPr lang="en-US" dirty="0" smtClean="0"/>
              <a:t>Standalone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</TotalTime>
  <Words>303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Attack of the Triangles AOT2</vt:lpstr>
      <vt:lpstr>Tools</vt:lpstr>
      <vt:lpstr>PowerPoint Presentation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Deployment Environment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Seth Perry</cp:lastModifiedBy>
  <cp:revision>15</cp:revision>
  <dcterms:created xsi:type="dcterms:W3CDTF">2015-04-23T14:38:13Z</dcterms:created>
  <dcterms:modified xsi:type="dcterms:W3CDTF">2015-04-24T22:07:45Z</dcterms:modified>
</cp:coreProperties>
</file>