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open-source, cross-platform database enabled us to organize and maintain individual player data (e.g., high scores) so that they could be displayed publicly.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mongo-db-hug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048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15" y="4828185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9" y="2398889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127</TotalTime>
  <Words>248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Attack of the Triangles AOT2</vt:lpstr>
      <vt:lpstr>Tools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Jatol Bonecrusher</cp:lastModifiedBy>
  <cp:revision>12</cp:revision>
  <dcterms:created xsi:type="dcterms:W3CDTF">2015-04-23T14:38:13Z</dcterms:created>
  <dcterms:modified xsi:type="dcterms:W3CDTF">2015-04-24T13:45:54Z</dcterms:modified>
</cp:coreProperties>
</file>