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5A-D28A-1B47-8915-C8ADF2E77AD8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2FE9-AF75-A643-BA9E-3263EFE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of the Triangles</a:t>
            </a:r>
            <a:br>
              <a:rPr lang="en-US" dirty="0" smtClean="0"/>
            </a:br>
            <a:r>
              <a:rPr lang="en-US" dirty="0" smtClean="0"/>
              <a:t>AOT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Seth Perry, Tyler Cook, Anthony </a:t>
            </a:r>
            <a:r>
              <a:rPr lang="en-US" dirty="0" err="1" smtClean="0"/>
              <a:t>Ryden</a:t>
            </a:r>
            <a:r>
              <a:rPr lang="en-US" dirty="0" smtClean="0"/>
              <a:t>, Nick </a:t>
            </a:r>
            <a:r>
              <a:rPr lang="en-US" dirty="0" err="1" smtClean="0"/>
              <a:t>Rohn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230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079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2305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Challenges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52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Automated Unit Tests – Unity Test Tools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err="1" smtClean="0"/>
              <a:t>MonoDevelop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 provides a </a:t>
            </a:r>
            <a:r>
              <a:rPr lang="en-US" b="1" dirty="0" smtClean="0"/>
              <a:t>version control</a:t>
            </a:r>
            <a:r>
              <a:rPr lang="en-US" dirty="0" smtClean="0"/>
              <a:t> system allowing the team remote access to the files, while keeping the codebase consistent and updated.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06" y="0"/>
            <a:ext cx="4983894" cy="3322596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b="1" dirty="0" smtClean="0"/>
              <a:t>project management tool</a:t>
            </a:r>
            <a:r>
              <a:rPr lang="en-US" dirty="0" smtClean="0"/>
              <a:t>. Project board contains lists enabling us to keep track of active tasks. Individual tasks (cards) were moved from list to list as project and individual tasks progressed.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Trell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7" y="134741"/>
            <a:ext cx="4617323" cy="2930918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open-source, cross-platform database enabled us to organize and maintain individual player data (e.g., high scores) so that they could be displayed publicly.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mongo-db-hug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048000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Unit Tests – Unity Test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Test Tools enabled us to test individual methods within our codebase to ensure that they were fit for use.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Unity_3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0" y="2891104"/>
            <a:ext cx="4152900" cy="2286000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15" y="4828185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Doxygen</a:t>
            </a:r>
            <a:r>
              <a:rPr lang="en-US" dirty="0" smtClean="0"/>
              <a:t> to generate documentation for our C# code to provide meaningful explanations of the various scripts in our codebase.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doxygen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49250"/>
            <a:ext cx="8051800" cy="2501900"/>
          </a:xfrm>
          <a:prstGeom prst="rect">
            <a:avLst/>
          </a:prstGeom>
        </p:spPr>
      </p:pic>
      <p:pic>
        <p:nvPicPr>
          <p:cNvPr id="5" name="Picture 4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1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we used </a:t>
            </a:r>
            <a:r>
              <a:rPr lang="en-US" dirty="0" err="1" smtClean="0"/>
              <a:t>MonoDevelop</a:t>
            </a:r>
            <a:r>
              <a:rPr lang="en-US" dirty="0" smtClean="0"/>
              <a:t>, which is the integrated development environment supplied with Unity.</a:t>
            </a:r>
          </a:p>
          <a:p>
            <a:r>
              <a:rPr lang="en-US" dirty="0" smtClean="0"/>
              <a:t>Provides debugging.</a:t>
            </a:r>
          </a:p>
          <a:p>
            <a:r>
              <a:rPr lang="en-US" dirty="0" smtClean="0"/>
              <a:t>Our rating:</a:t>
            </a:r>
          </a:p>
        </p:txBody>
      </p:sp>
      <p:pic>
        <p:nvPicPr>
          <p:cNvPr id="5" name="Picture 4" descr="1024px-Monodevelop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89" y="2398889"/>
            <a:ext cx="4459111" cy="4459111"/>
          </a:xfrm>
          <a:prstGeom prst="rect">
            <a:avLst/>
          </a:prstGeom>
        </p:spPr>
      </p:pic>
      <p:pic>
        <p:nvPicPr>
          <p:cNvPr id="8" name="Picture 7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6" y="428400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b="1" dirty="0" smtClean="0"/>
              <a:t>waterfall </a:t>
            </a:r>
            <a:r>
              <a:rPr lang="en-US" dirty="0" smtClean="0"/>
              <a:t>development model to fit our sequential design process.</a:t>
            </a:r>
          </a:p>
          <a:p>
            <a:r>
              <a:rPr lang="en-US" dirty="0" smtClean="0"/>
              <a:t>We used </a:t>
            </a:r>
            <a:r>
              <a:rPr lang="en-US" b="1" dirty="0" smtClean="0"/>
              <a:t>pair programming</a:t>
            </a:r>
            <a:r>
              <a:rPr lang="en-US" dirty="0" smtClean="0"/>
              <a:t> as a technique during particular points during development, especially when facing challenging, new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253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Attack of the Triangles AOT2</vt:lpstr>
      <vt:lpstr>Tools</vt:lpstr>
      <vt:lpstr>PowerPoint Presentation</vt:lpstr>
      <vt:lpstr>PowerPoint Presentation</vt:lpstr>
      <vt:lpstr>PowerPoint Presentation</vt:lpstr>
      <vt:lpstr>Automated Unit Tests – Unity Test Tools</vt:lpstr>
      <vt:lpstr>PowerPoint Presentation</vt:lpstr>
      <vt:lpstr>Additional Tools</vt:lpstr>
      <vt:lpstr>Methodologies</vt:lpstr>
      <vt:lpstr>Demo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Triangles</dc:title>
  <dc:creator>Tyler Cook</dc:creator>
  <cp:lastModifiedBy>Tyler Cook</cp:lastModifiedBy>
  <cp:revision>11</cp:revision>
  <dcterms:created xsi:type="dcterms:W3CDTF">2015-04-23T14:38:13Z</dcterms:created>
  <dcterms:modified xsi:type="dcterms:W3CDTF">2015-04-24T13:22:08Z</dcterms:modified>
</cp:coreProperties>
</file>