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131A256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20116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9FE0DAE-5672-536B-928E-82EE7A404F13}" name="Jacob Spertus" initials="JS" userId="S::jakespertus@BERKELEY.EDU::1516dac9-b0c4-4c19-a8e6-1db819d3d89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3"/>
    <p:restoredTop sz="94730"/>
  </p:normalViewPr>
  <p:slideViewPr>
    <p:cSldViewPr snapToGrid="0">
      <p:cViewPr>
        <p:scale>
          <a:sx n="56" d="100"/>
          <a:sy n="56" d="100"/>
        </p:scale>
        <p:origin x="64" y="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0_131A256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3E06D16-02D7-CD4A-9EC1-90C35BF26E53}" authorId="{59FE0DAE-5672-536B-928E-82EE7A404F13}" created="2023-10-27T18:28:50.878">
    <pc:sldMkLst xmlns:pc="http://schemas.microsoft.com/office/powerpoint/2013/main/command">
      <pc:docMk/>
      <pc:sldMk cId="320480615" sldId="256"/>
    </pc:sldMkLst>
    <p188:txBody>
      <a:bodyPr/>
      <a:lstStyle/>
      <a:p>
        <a:r>
          <a:rPr lang="en-US"/>
          <a:t>DOnt use round robin
</a:t>
        </a:r>
      </a:p>
    </p188:txBody>
  </p188:cm>
  <p188:cm id="{84518E5B-8643-CB4A-8B87-2A70040C1AC9}" authorId="{59FE0DAE-5672-536B-928E-82EE7A404F13}" created="2023-10-27T18:29:07.295">
    <pc:sldMkLst xmlns:pc="http://schemas.microsoft.com/office/powerpoint/2013/main/command">
      <pc:docMk/>
      <pc:sldMk cId="320480615" sldId="256"/>
    </pc:sldMkLst>
    <p188:txBody>
      <a:bodyPr/>
      <a:lstStyle/>
      <a:p>
        <a:r>
          <a:rPr lang="en-US"/>
          <a:t>Switch order of Y and X in final step</a:t>
        </a:r>
      </a:p>
    </p188:txBody>
  </p188:cm>
  <p188:cm id="{F3675EC3-8534-BC47-BA1C-F509C66A6AE4}" authorId="{59FE0DAE-5672-536B-928E-82EE7A404F13}" created="2023-10-27T18:29:25.338">
    <pc:sldMkLst xmlns:pc="http://schemas.microsoft.com/office/powerpoint/2013/main/command">
      <pc:docMk/>
      <pc:sldMk cId="320480615" sldId="256"/>
    </pc:sldMkLst>
    <p188:txBody>
      <a:bodyPr/>
      <a:lstStyle/>
      <a:p>
        <a:r>
          <a:rPr lang="en-US"/>
          <a:t>Have selections go into interleaving, don’t have samples pass through selections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BA05C-53D2-A647-ADA5-CC7773B43B92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28850" y="1143000"/>
            <a:ext cx="11315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A57E9-DF96-DF4A-BD40-3CEB8948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7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01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400050" algn="l" defTabSz="8001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800100" algn="l" defTabSz="8001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1200150" algn="l" defTabSz="8001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600200" algn="l" defTabSz="8001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2000250" algn="l" defTabSz="8001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2400300" algn="l" defTabSz="8001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7pPr>
    <a:lvl8pPr marL="2800350" algn="l" defTabSz="8001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8pPr>
    <a:lvl9pPr marL="3200400" algn="l" defTabSz="8001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28850" y="1143000"/>
            <a:ext cx="11315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A57E9-DF96-DF4A-BD40-3CEB8948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897890"/>
            <a:ext cx="150876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2881630"/>
            <a:ext cx="150876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112-C98E-A645-9F74-F8AF5FCFD658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36-B0DB-E848-A73F-0A7FDA33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1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112-C98E-A645-9F74-F8AF5FCFD658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36-B0DB-E848-A73F-0A7FDA33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9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292100"/>
            <a:ext cx="433768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292100"/>
            <a:ext cx="1276159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112-C98E-A645-9F74-F8AF5FCFD658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36-B0DB-E848-A73F-0A7FDA33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6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112-C98E-A645-9F74-F8AF5FCFD658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36-B0DB-E848-A73F-0A7FDA33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7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2" y="1367791"/>
            <a:ext cx="1735074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2" y="3671571"/>
            <a:ext cx="1735074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112-C98E-A645-9F74-F8AF5FCFD658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36-B0DB-E848-A73F-0A7FDA33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1460500"/>
            <a:ext cx="854964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1460500"/>
            <a:ext cx="854964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112-C98E-A645-9F74-F8AF5FCFD658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36-B0DB-E848-A73F-0A7FDA33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5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292101"/>
            <a:ext cx="1735074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1344930"/>
            <a:ext cx="851034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2004060"/>
            <a:ext cx="8510349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1344930"/>
            <a:ext cx="855226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2004060"/>
            <a:ext cx="855226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112-C98E-A645-9F74-F8AF5FCFD658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36-B0DB-E848-A73F-0A7FDA33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1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112-C98E-A645-9F74-F8AF5FCFD658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36-B0DB-E848-A73F-0A7FDA33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112-C98E-A645-9F74-F8AF5FCFD658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36-B0DB-E848-A73F-0A7FDA33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1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365760"/>
            <a:ext cx="648819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789940"/>
            <a:ext cx="1018413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1645920"/>
            <a:ext cx="648819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112-C98E-A645-9F74-F8AF5FCFD658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36-B0DB-E848-A73F-0A7FDA33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2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365760"/>
            <a:ext cx="648819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789940"/>
            <a:ext cx="1018413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1645920"/>
            <a:ext cx="648819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112-C98E-A645-9F74-F8AF5FCFD658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36-B0DB-E848-A73F-0A7FDA33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292101"/>
            <a:ext cx="1735074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1460500"/>
            <a:ext cx="1735074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5085080"/>
            <a:ext cx="45262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2112-C98E-A645-9F74-F8AF5FCFD658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5085080"/>
            <a:ext cx="67894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5085080"/>
            <a:ext cx="45262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EF36-B0DB-E848-A73F-0A7FDA33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0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microsoft.com/office/2018/10/relationships/comments" Target="../comments/modernComment_100_131A2567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A8808D-0AD5-5C15-AC34-2E558A503FE1}"/>
              </a:ext>
            </a:extLst>
          </p:cNvPr>
          <p:cNvSpPr/>
          <p:nvPr/>
        </p:nvSpPr>
        <p:spPr>
          <a:xfrm>
            <a:off x="1579480" y="2338227"/>
            <a:ext cx="2626659" cy="5551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08B787-2BE4-012E-007C-E88EC4A26F2C}"/>
                  </a:ext>
                </a:extLst>
              </p:cNvPr>
              <p:cNvSpPr txBox="1"/>
              <p:nvPr/>
            </p:nvSpPr>
            <p:spPr>
              <a:xfrm>
                <a:off x="1897320" y="2395373"/>
                <a:ext cx="1971676" cy="4010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08B787-2BE4-012E-007C-E88EC4A2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320" y="2395373"/>
                <a:ext cx="1971676" cy="401072"/>
              </a:xfrm>
              <a:prstGeom prst="rect">
                <a:avLst/>
              </a:prstGeom>
              <a:blipFill>
                <a:blip r:embed="rId4"/>
                <a:stretch>
                  <a:fillRect l="-3846" r="-448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0877E4F-CA30-B429-2CDA-83E8E4754B36}"/>
              </a:ext>
            </a:extLst>
          </p:cNvPr>
          <p:cNvSpPr/>
          <p:nvPr/>
        </p:nvSpPr>
        <p:spPr>
          <a:xfrm>
            <a:off x="1579480" y="4028725"/>
            <a:ext cx="2626659" cy="5551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1F55DD-1671-B658-7134-7CC10AE3B522}"/>
                  </a:ext>
                </a:extLst>
              </p:cNvPr>
              <p:cNvSpPr txBox="1"/>
              <p:nvPr/>
            </p:nvSpPr>
            <p:spPr>
              <a:xfrm>
                <a:off x="1897320" y="4085875"/>
                <a:ext cx="1971676" cy="415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1F55DD-1671-B658-7134-7CC10AE3B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320" y="4085875"/>
                <a:ext cx="1971676" cy="415627"/>
              </a:xfrm>
              <a:prstGeom prst="rect">
                <a:avLst/>
              </a:prstGeom>
              <a:blipFill>
                <a:blip r:embed="rId5"/>
                <a:stretch>
                  <a:fillRect l="-3846" r="-5769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93162E-D73E-835D-C12E-706FA0F85088}"/>
                  </a:ext>
                </a:extLst>
              </p:cNvPr>
              <p:cNvSpPr txBox="1"/>
              <p:nvPr/>
            </p:nvSpPr>
            <p:spPr>
              <a:xfrm>
                <a:off x="659123" y="2417795"/>
                <a:ext cx="8091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93162E-D73E-835D-C12E-706FA0F85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23" y="2417795"/>
                <a:ext cx="809105" cy="369332"/>
              </a:xfrm>
              <a:prstGeom prst="rect">
                <a:avLst/>
              </a:prstGeom>
              <a:blipFill>
                <a:blip r:embed="rId6"/>
                <a:stretch>
                  <a:fillRect l="-461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FFB40A-ED85-C2EE-6F11-5FAFD1C7053E}"/>
                  </a:ext>
                </a:extLst>
              </p:cNvPr>
              <p:cNvSpPr txBox="1"/>
              <p:nvPr/>
            </p:nvSpPr>
            <p:spPr>
              <a:xfrm>
                <a:off x="659123" y="4100127"/>
                <a:ext cx="8091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FFB40A-ED85-C2EE-6F11-5FAFD1C70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23" y="4100127"/>
                <a:ext cx="809105" cy="369332"/>
              </a:xfrm>
              <a:prstGeom prst="rect">
                <a:avLst/>
              </a:prstGeom>
              <a:blipFill>
                <a:blip r:embed="rId7"/>
                <a:stretch>
                  <a:fillRect l="-4615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7962D6-28EB-BCB7-F440-3F8EBD6989AF}"/>
                  </a:ext>
                </a:extLst>
              </p:cNvPr>
              <p:cNvSpPr txBox="1"/>
              <p:nvPr/>
            </p:nvSpPr>
            <p:spPr>
              <a:xfrm>
                <a:off x="4329394" y="2386268"/>
                <a:ext cx="896079" cy="419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  <m:brk m:alnAt="2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ermute</m:t>
                          </m:r>
                        </m:e>
                      </m:groupCh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7962D6-28EB-BCB7-F440-3F8EBD698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394" y="2386268"/>
                <a:ext cx="896079" cy="419282"/>
              </a:xfrm>
              <a:prstGeom prst="rect">
                <a:avLst/>
              </a:prstGeom>
              <a:blipFill>
                <a:blip r:embed="rId8"/>
                <a:stretch>
                  <a:fillRect l="-5556" t="-2941"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379954-80BD-6F33-067D-DA0879362FB3}"/>
                  </a:ext>
                </a:extLst>
              </p:cNvPr>
              <p:cNvSpPr txBox="1"/>
              <p:nvPr/>
            </p:nvSpPr>
            <p:spPr>
              <a:xfrm>
                <a:off x="4329395" y="4086312"/>
                <a:ext cx="896079" cy="419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  <m:brk m:alnAt="2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ermute</m:t>
                          </m:r>
                        </m:e>
                      </m:groupCh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379954-80BD-6F33-067D-DA0879362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395" y="4086312"/>
                <a:ext cx="896079" cy="419282"/>
              </a:xfrm>
              <a:prstGeom prst="rect">
                <a:avLst/>
              </a:prstGeom>
              <a:blipFill>
                <a:blip r:embed="rId9"/>
                <a:stretch>
                  <a:fillRect l="-5556" t="-2941"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776494-DD50-204C-AC8A-FE4A1DD2CF1A}"/>
                  </a:ext>
                </a:extLst>
              </p:cNvPr>
              <p:cNvSpPr txBox="1"/>
              <p:nvPr/>
            </p:nvSpPr>
            <p:spPr>
              <a:xfrm>
                <a:off x="5274554" y="2475023"/>
                <a:ext cx="2448619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776494-DD50-204C-AC8A-FE4A1DD2C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54" y="2475023"/>
                <a:ext cx="2448619" cy="401072"/>
              </a:xfrm>
              <a:prstGeom prst="rect">
                <a:avLst/>
              </a:prstGeom>
              <a:blipFill>
                <a:blip r:embed="rId10"/>
                <a:stretch>
                  <a:fillRect l="-4124" r="-3608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957D65-AE48-5695-8145-F4016D358CF2}"/>
                  </a:ext>
                </a:extLst>
              </p:cNvPr>
              <p:cNvSpPr txBox="1"/>
              <p:nvPr/>
            </p:nvSpPr>
            <p:spPr>
              <a:xfrm>
                <a:off x="5225473" y="4139604"/>
                <a:ext cx="2469971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957D65-AE48-5695-8145-F4016D358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473" y="4139604"/>
                <a:ext cx="2469971" cy="401072"/>
              </a:xfrm>
              <a:prstGeom prst="rect">
                <a:avLst/>
              </a:prstGeom>
              <a:blipFill>
                <a:blip r:embed="rId11"/>
                <a:stretch>
                  <a:fillRect l="-4103" r="-410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F58316-2A7F-3498-669F-B9AB7D49E908}"/>
                  </a:ext>
                </a:extLst>
              </p:cNvPr>
              <p:cNvSpPr txBox="1"/>
              <p:nvPr/>
            </p:nvSpPr>
            <p:spPr>
              <a:xfrm>
                <a:off x="8310485" y="1195168"/>
                <a:ext cx="18192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F58316-2A7F-3498-669F-B9AB7D49E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485" y="1195168"/>
                <a:ext cx="1819216" cy="369332"/>
              </a:xfrm>
              <a:prstGeom prst="rect">
                <a:avLst/>
              </a:prstGeom>
              <a:blipFill>
                <a:blip r:embed="rId12"/>
                <a:stretch>
                  <a:fillRect l="-7639" t="-23333" r="-9722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F3F5E8-2ABA-108C-0FEE-A8A439CC40DB}"/>
              </a:ext>
            </a:extLst>
          </p:cNvPr>
          <p:cNvCxnSpPr>
            <a:cxnSpLocks/>
          </p:cNvCxnSpPr>
          <p:nvPr/>
        </p:nvCxnSpPr>
        <p:spPr>
          <a:xfrm>
            <a:off x="9224317" y="1613542"/>
            <a:ext cx="0" cy="3938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EE760E-CE55-4BEF-F444-D4B3308568C5}"/>
                  </a:ext>
                </a:extLst>
              </p:cNvPr>
              <p:cNvSpPr txBox="1"/>
              <p:nvPr/>
            </p:nvSpPr>
            <p:spPr>
              <a:xfrm>
                <a:off x="8210169" y="2084838"/>
                <a:ext cx="44197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2, 1, 2,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EE760E-CE55-4BEF-F444-D4B330856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169" y="2084838"/>
                <a:ext cx="4419735" cy="369332"/>
              </a:xfrm>
              <a:prstGeom prst="rect">
                <a:avLst/>
              </a:prstGeom>
              <a:blipFill>
                <a:blip r:embed="rId13"/>
                <a:stretch>
                  <a:fillRect r="-20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FD4D71-368E-7A2B-6DC5-C55845BB1676}"/>
              </a:ext>
            </a:extLst>
          </p:cNvPr>
          <p:cNvCxnSpPr/>
          <p:nvPr/>
        </p:nvCxnSpPr>
        <p:spPr>
          <a:xfrm>
            <a:off x="7823487" y="2805553"/>
            <a:ext cx="781907" cy="77790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BD8799-8CB5-44F9-23CF-D25050FDFEC6}"/>
              </a:ext>
            </a:extLst>
          </p:cNvPr>
          <p:cNvCxnSpPr>
            <a:cxnSpLocks/>
          </p:cNvCxnSpPr>
          <p:nvPr/>
        </p:nvCxnSpPr>
        <p:spPr>
          <a:xfrm flipV="1">
            <a:off x="7823483" y="3583457"/>
            <a:ext cx="781908" cy="7228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E9E952-E5D0-2137-2966-83F1876EB4E3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8605391" y="3551303"/>
            <a:ext cx="3443649" cy="3215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438A78-CA9D-53AD-853D-46FB1FD68EE1}"/>
              </a:ext>
            </a:extLst>
          </p:cNvPr>
          <p:cNvSpPr txBox="1"/>
          <p:nvPr/>
        </p:nvSpPr>
        <p:spPr>
          <a:xfrm>
            <a:off x="9764945" y="3214125"/>
            <a:ext cx="112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Interleave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1B17B7-51D9-4B72-1FCE-4EFF1C807547}"/>
              </a:ext>
            </a:extLst>
          </p:cNvPr>
          <p:cNvSpPr txBox="1"/>
          <p:nvPr/>
        </p:nvSpPr>
        <p:spPr>
          <a:xfrm>
            <a:off x="1501700" y="1804638"/>
            <a:ext cx="264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Stratum-wise Populations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92A960-E71A-93AD-3128-8EA617BAE837}"/>
              </a:ext>
            </a:extLst>
          </p:cNvPr>
          <p:cNvSpPr txBox="1"/>
          <p:nvPr/>
        </p:nvSpPr>
        <p:spPr>
          <a:xfrm>
            <a:off x="5415294" y="1817264"/>
            <a:ext cx="230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Stratum-wise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41E21D-4F70-793E-253D-11291AA6A88F}"/>
                  </a:ext>
                </a:extLst>
              </p:cNvPr>
              <p:cNvSpPr txBox="1"/>
              <p:nvPr/>
            </p:nvSpPr>
            <p:spPr>
              <a:xfrm>
                <a:off x="12049040" y="3325888"/>
                <a:ext cx="7161641" cy="450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)=(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41E21D-4F70-793E-253D-11291AA6A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040" y="3325888"/>
                <a:ext cx="7161641" cy="450829"/>
              </a:xfrm>
              <a:prstGeom prst="rect">
                <a:avLst/>
              </a:prstGeom>
              <a:blipFill>
                <a:blip r:embed="rId14"/>
                <a:stretch>
                  <a:fillRect l="-354" r="-53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289D734-C6B0-C5A3-F379-F2CDD61B4551}"/>
              </a:ext>
            </a:extLst>
          </p:cNvPr>
          <p:cNvSpPr txBox="1"/>
          <p:nvPr/>
        </p:nvSpPr>
        <p:spPr>
          <a:xfrm>
            <a:off x="8644455" y="56566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889A7-FFFE-1932-0951-C26696AE31D8}"/>
              </a:ext>
            </a:extLst>
          </p:cNvPr>
          <p:cNvSpPr txBox="1"/>
          <p:nvPr/>
        </p:nvSpPr>
        <p:spPr>
          <a:xfrm>
            <a:off x="14421483" y="2625969"/>
            <a:ext cx="132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Interleaving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6517EA-9890-C0FD-4E92-39CB5610DC68}"/>
              </a:ext>
            </a:extLst>
          </p:cNvPr>
          <p:cNvCxnSpPr>
            <a:cxnSpLocks/>
          </p:cNvCxnSpPr>
          <p:nvPr/>
        </p:nvCxnSpPr>
        <p:spPr>
          <a:xfrm>
            <a:off x="10267320" y="2549416"/>
            <a:ext cx="21701" cy="68936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880455-7EB7-9A33-718E-24075CA787C1}"/>
              </a:ext>
            </a:extLst>
          </p:cNvPr>
          <p:cNvSpPr txBox="1"/>
          <p:nvPr/>
        </p:nvSpPr>
        <p:spPr>
          <a:xfrm>
            <a:off x="9181993" y="1599216"/>
            <a:ext cx="6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</a:t>
            </a:r>
          </a:p>
        </p:txBody>
      </p:sp>
    </p:spTree>
    <p:extLst>
      <p:ext uri="{BB962C8B-B14F-4D97-AF65-F5344CB8AC3E}">
        <p14:creationId xmlns:p14="http://schemas.microsoft.com/office/powerpoint/2010/main" val="3204806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14874</TotalTime>
  <Words>83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Spertus</dc:creator>
  <cp:lastModifiedBy>Jacob Spertus</cp:lastModifiedBy>
  <cp:revision>12</cp:revision>
  <dcterms:created xsi:type="dcterms:W3CDTF">2023-10-16T22:02:58Z</dcterms:created>
  <dcterms:modified xsi:type="dcterms:W3CDTF">2024-05-03T23:26:42Z</dcterms:modified>
</cp:coreProperties>
</file>