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ee609ad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ee609ad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ee609ade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ee609ad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ee609ade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ee609ade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eda53746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eda5374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ee609ade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ee609ade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ee609ade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ee609ade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eda5374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eda5374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eda5374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3eda5374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eda5374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eda5374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eda53746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eda537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ee609a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ee609a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ee609ade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ee609ade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ee609ade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ee609ade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ee609ad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ee609ad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Housing Prices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Lingdi, Luke, Stan, </a:t>
            </a:r>
            <a:r>
              <a:rPr lang="en" sz="2400"/>
              <a:t>Rads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Skew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65000" y="1919075"/>
            <a:ext cx="3441600" cy="29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correct skewed distributions, we took the log of these numerical predictors so the features don’t violate the assumption of normality.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Based on the data, ‘Misc Val’, ‘Pool Area’, and ‘Lot Area’ were the most skewed.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125" y="1811213"/>
            <a:ext cx="3270662" cy="333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9068" y="1758262"/>
            <a:ext cx="1202482" cy="32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Transform Target Variable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50" y="1793175"/>
            <a:ext cx="4389226" cy="31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400" y="1793175"/>
            <a:ext cx="3998925" cy="314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256450" y="7041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Variables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445875" y="1824000"/>
            <a:ext cx="83610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Divide Categorical Variables into two groups: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Nominal  </a:t>
            </a:r>
            <a:r>
              <a:rPr lang="en"/>
              <a:t>- One-Hot Encoding ( pd.get_dummies )</a:t>
            </a:r>
            <a:br>
              <a:rPr lang="en"/>
            </a:b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Ordinal </a:t>
            </a:r>
            <a:r>
              <a:rPr lang="en"/>
              <a:t>- Manually Code with Integer ( make dictionary with key: integer value )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475" y="2623600"/>
            <a:ext cx="7303149" cy="87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7475" y="4024375"/>
            <a:ext cx="7265049" cy="5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Factor Variables to Ordinal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192025" y="1815825"/>
            <a:ext cx="3903600" cy="30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iterated through factor variables that had descriptions that could be quantified.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 example is ‘GarageQual’, which had the following existing values: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Na, Po, Fa, TA, Gd, Ex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These can be mapped to [0, 1, 2, 3, 4, 5]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                                                             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625" y="2297625"/>
            <a:ext cx="4809200" cy="24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By engineering more effective features, our machine learning algorithms will be more robust.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For example, we’ve combined</a:t>
            </a:r>
            <a:r>
              <a:rPr lang="en" sz="1600"/>
              <a:t> similar features - such as ‘Total Area’ and ‘Total Bathrooms’ - we were able to more accurately express how those genres of features are correlated with sale price.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350" y="2173575"/>
            <a:ext cx="4719625" cy="24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471900" y="1919075"/>
            <a:ext cx="5300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Feature Selection was conducted via Lasso Regularization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Lasso parameters were found via GridSearchCV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sample of the important features were: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Roofmatl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Neighborhood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OverallQual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CentralAir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GarageCars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MSZoning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SaleType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SaleCondition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999" y="1681374"/>
            <a:ext cx="998450" cy="35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Tryouts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471900" y="1919075"/>
            <a:ext cx="8360400" cy="28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Models considered: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RandomForest (poor)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Lasso (0.125)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Ridge (0.14)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ElasticNet (0.14)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Huber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Gradient Boost (0.125)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xgBoost (0.13)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150" y="1919073"/>
            <a:ext cx="4806475" cy="30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Selection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471900" y="1919075"/>
            <a:ext cx="8360400" cy="28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Lasso: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Score of 0.125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Gradient Boost: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Score of 0.125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Lasso+Gradient Boost (50/50 split):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Score of 0.121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Remarks: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Lasso by itself has high interpretability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combination improves our score - depends on which we value more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Lasso Interpretation example: LotArea has a </a:t>
            </a:r>
            <a:r>
              <a:rPr lang="en"/>
              <a:t>coefficient</a:t>
            </a:r>
            <a:r>
              <a:rPr lang="en"/>
              <a:t> of 0.000002, while mean LotArea is 9,820. For every unit increase in LotArea, log(price) increases by 0.000002. Therefore, a LotArea of 10,000 would imply that the corresponding increase in price is approximately $10,000.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5061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contains details of houses sold between 2007 and 2010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Details include specifics with anything from the garage quality to the masonry veneer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to predict a sale price of an out of sample house.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79 variables to consider, of which most are introduced as factors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850" y="1919070"/>
            <a:ext cx="3358349" cy="277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Motivation and our approach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91600"/>
            <a:ext cx="6912900" cy="28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Expand upon programming and data analysis skill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Skillfully apply a machine learning model to a dataset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Predict other datasets with a high degree of accuracy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order to accomplish this we took the following steps: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0723" y="1714450"/>
            <a:ext cx="1248900" cy="33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0" y="1705175"/>
            <a:ext cx="3999900" cy="3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Total of 35 columns with missing values.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Since there is high correlation among missing values between similar features (i.e. garage, basement), we will be able to impute most of them as a group.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" name="Google Shape;89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1705175"/>
            <a:ext cx="5084474" cy="34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Imputing Missing Data - Train and Test</a:t>
            </a:r>
            <a:endParaRPr sz="2400"/>
          </a:p>
        </p:txBody>
      </p:sp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371650" y="2614650"/>
            <a:ext cx="8616000" cy="24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Impute with “Mode” for Categorical </a:t>
            </a:r>
            <a:endParaRPr b="1"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/>
              <a:t>'Electrical',  'KitchenQual', 'Functional',  'Exterior1st' , 'Exterior2nd',  'SaleType', ‘'MSZoning', 'Utilities',  'GarageCars'</a:t>
            </a:r>
            <a:br>
              <a:rPr lang="en"/>
            </a:br>
            <a:endParaRPr sz="5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Impute with “Mean” for Numeric</a:t>
            </a:r>
            <a:endParaRPr b="1"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/>
              <a:t>'GarageYrBlt', 'GarageArea', 'MasVnrArea'</a:t>
            </a:r>
            <a:br>
              <a:rPr lang="en"/>
            </a:br>
            <a:endParaRPr sz="5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Impute with “Zeros”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/>
              <a:t>'BsmtQual','BsmtFullBath','BsmtHalfBath', 'BsmtFinSF1', 'BsmtFinSF2', 'BsmtUnfSF', 'TotalBsmtSF'</a:t>
            </a:r>
            <a:br>
              <a:rPr lang="en" sz="1100"/>
            </a:br>
            <a:endParaRPr sz="5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Groupby and Median</a:t>
            </a:r>
            <a:endParaRPr b="1" sz="16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'LotFrontage'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371650" y="743700"/>
            <a:ext cx="8334300" cy="18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Impute with "None" when NaN means something:</a:t>
            </a:r>
            <a:endParaRPr b="1" sz="16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- Alley: no alley access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- BsmtQual/ BsmtCond/ BsmtExposure/ BsmtFinType1/ BsmtFinType2: no basement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- FireplaceQu: no fireplace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- GarageType/ GarageFinish/ GarageQual/ GarageCond: no garage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- PoolQC: no pool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- Fence: no fence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- MasVnrType: no masonry veneer type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- MiscFeature: no miscellaneous featur</a:t>
            </a:r>
            <a:r>
              <a:rPr lang="en" sz="1100"/>
              <a:t>e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 - Train dataset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71900" y="1919075"/>
            <a:ext cx="4540800" cy="29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order to best express each feature’s correlation with sale price, we removed outliers.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most pertinent outliers were identified in ‘Garage Living Area’ and ‘Lot Frontage’.</a:t>
            </a:r>
            <a:endParaRPr sz="180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175" y="1698800"/>
            <a:ext cx="2951400" cy="174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9175" y="3397600"/>
            <a:ext cx="2951399" cy="174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 - Train dataset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62" y="2571750"/>
            <a:ext cx="7997975" cy="18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0" y="1910050"/>
            <a:ext cx="87810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 Basement in the below indices: </a:t>
            </a: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Impute with "Zero" for all the columns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 - Testing dataset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50" y="2894750"/>
            <a:ext cx="3342000" cy="151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-34575" y="1958250"/>
            <a:ext cx="87810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Impute with "YearBuilt" for the ‘GarageYrBlt’ column for the following index: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Correlated Features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71900" y="1919075"/>
            <a:ext cx="4196400" cy="29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By looking at each feature’s correlation with Sale Price, the most correlated features are Overall Quality and Neighborhood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Understanding each feature’s correlation with Sale Price will assist us in feature engineering and feature selection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 correlated features are positively correlated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101" y="3299"/>
            <a:ext cx="1792125" cy="67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