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A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44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A172A-8B09-39C1-4C1F-824CC127E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F5A3F1-7BA4-26E0-94B4-508B19581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F6BC89-BF82-4D21-B3FC-F5C9D6AA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7C15-08DD-40BD-AF18-FBDA697B0019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1DC545-D0EF-0A12-03F4-462FBB95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2E1E2C-362E-2F8A-A470-C522C85A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4EA3-F5CF-4B2D-A4BB-5ED65974D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1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6C3E8-FA16-4345-1457-D5D0C84D6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F1D566-3D68-576D-B8A6-3506603B1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471F5D-4B7C-E6BE-8053-3581AF45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7C15-08DD-40BD-AF18-FBDA697B0019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DE088F-7EC7-F86E-F8EC-64D98349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0B3C65-329C-1927-25C5-D7D8E782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4EA3-F5CF-4B2D-A4BB-5ED65974D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1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95FA01-CFD7-DDFA-9EA8-45C61BDE2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CEB908-0DAE-ACE6-6777-FC4839D84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D0F4E9-06AD-D2D3-9779-F9A7D2A3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7C15-08DD-40BD-AF18-FBDA697B0019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758044-22FD-A105-3812-33AF4DA9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F5023C-2AF4-C971-79BE-5DA028B8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4EA3-F5CF-4B2D-A4BB-5ED65974D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41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0EF2C-4EB3-7047-DE16-BCF034AD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D4AC99-194A-83CA-F89C-A7C1B9DE6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FDA2F4-73BE-4855-E66A-CCC03CD6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7C15-08DD-40BD-AF18-FBDA697B0019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4C8739-7CCA-5949-8593-21513758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5355CC-0A08-3E22-A372-7A4C93C3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4EA3-F5CF-4B2D-A4BB-5ED65974D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25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998E0-E7BF-0E37-0890-A886EC663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D43362-03B9-72FF-222E-7B4DBEE29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A3A60B-018A-7842-2D55-125A9092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7C15-08DD-40BD-AF18-FBDA697B0019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E0F29C-6BEC-9BDA-291C-C5CCF783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AD968F-5A16-AB0A-F94D-CFE63FCA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4EA3-F5CF-4B2D-A4BB-5ED65974D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62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224CF-B309-DB62-1D0A-52000922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27FD58-4597-DE32-5284-5471A3501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63C120-71DD-CE7A-6C1E-27003A0B7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99B74F-E321-AA15-0986-A5D8A676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7C15-08DD-40BD-AF18-FBDA697B0019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EDE0F9-0070-0CEB-DE0E-3A88A51E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E82FB6-CFA5-CFA5-E5F7-CC19F761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4EA3-F5CF-4B2D-A4BB-5ED65974D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20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94CEE-45D4-A615-43E7-E0F397832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0BBA64-2BF2-6F2E-F35B-8CC8C39F7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958792-B410-C544-B8BF-28C54E6F8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62CC55B-5C88-01DF-3683-36F9CBC7B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E399F5-9DD1-38EC-0BD3-6FE7962EF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FEEF06-5B4B-3D39-8F7D-E25B3210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7C15-08DD-40BD-AF18-FBDA697B0019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A1A3A0-B212-A486-34A1-970D5419C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4BA8BF-165A-09E0-31B2-79F4BDD70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4EA3-F5CF-4B2D-A4BB-5ED65974D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9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1CEBA-A5CB-7491-A777-3E5A7927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012FD4-471C-4DDD-3A1D-34C1175E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7C15-08DD-40BD-AF18-FBDA697B0019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63679E-D160-A229-5F73-E25F051B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97DB4B-5040-DB37-4263-F024F020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4EA3-F5CF-4B2D-A4BB-5ED65974D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8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E41E09-86CE-D0F1-F2DA-3A5B3146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7C15-08DD-40BD-AF18-FBDA697B0019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08C388-69A3-C2D7-BC6A-73225E7A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0FE392-6E25-C2AE-16D3-74736873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4EA3-F5CF-4B2D-A4BB-5ED65974D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81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0BA78-74D9-3FFF-7840-A918A489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AD7E9-6E78-9F46-DEB6-DF741EB62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190F80-F723-4E92-D0B3-D2CBC1796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A92024-D428-2598-EFD9-00326B7B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7C15-08DD-40BD-AF18-FBDA697B0019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E6436C-9A3E-D894-2A9C-A175BE08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10BD14-59D4-CD0F-755E-C0E0064D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4EA3-F5CF-4B2D-A4BB-5ED65974D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23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E1F26-BA1B-367D-4ED5-22CA86D4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D39CFE-C7D2-15D8-699C-215CA2CC6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E1B64F-6472-5980-158E-839121A9D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216097-D582-A34C-4286-7CEE335A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7C15-08DD-40BD-AF18-FBDA697B0019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FA0E0F-9F62-B26E-CCE9-1037D9E9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2A01CE-8EE2-1195-DE55-42111E33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4EA3-F5CF-4B2D-A4BB-5ED65974D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73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3296E4-3D3C-45E6-332B-C10BFEEA1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FA1A85-759B-5633-75C3-E849B1A50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E02212-21C6-F451-AF26-D71B9576D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07C15-08DD-40BD-AF18-FBDA697B0019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931FCC-40E9-BF91-4677-45BB19CEC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1292CB-0150-2296-5530-D1534CDE0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64EA3-F5CF-4B2D-A4BB-5ED65974D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56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9DA6857-1CAF-A842-0900-D3C64E696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761" y="48423"/>
            <a:ext cx="8175009" cy="330725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78DB48E-7E9E-C3CA-340E-D252E6182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586" y="3684065"/>
            <a:ext cx="4967414" cy="1394696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98248C6-146E-4B36-8BD3-5DD89FF0D730}"/>
              </a:ext>
            </a:extLst>
          </p:cNvPr>
          <p:cNvCxnSpPr>
            <a:cxnSpLocks/>
          </p:cNvCxnSpPr>
          <p:nvPr/>
        </p:nvCxnSpPr>
        <p:spPr>
          <a:xfrm flipH="1">
            <a:off x="3480816" y="3207224"/>
            <a:ext cx="395148" cy="476841"/>
          </a:xfrm>
          <a:prstGeom prst="straightConnector1">
            <a:avLst/>
          </a:prstGeom>
          <a:ln w="12700">
            <a:solidFill>
              <a:srgbClr val="6DA37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34104DC-6971-9CD4-BB9D-F4595CCFEBA3}"/>
              </a:ext>
            </a:extLst>
          </p:cNvPr>
          <p:cNvCxnSpPr>
            <a:cxnSpLocks/>
          </p:cNvCxnSpPr>
          <p:nvPr/>
        </p:nvCxnSpPr>
        <p:spPr>
          <a:xfrm>
            <a:off x="5730240" y="3207224"/>
            <a:ext cx="2585798" cy="476841"/>
          </a:xfrm>
          <a:prstGeom prst="straightConnector1">
            <a:avLst/>
          </a:prstGeom>
          <a:ln w="12700">
            <a:solidFill>
              <a:srgbClr val="6DA37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17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48CE4A8-C4C7-0C7A-33E2-4E4811019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7" y="1323975"/>
            <a:ext cx="4924425" cy="42100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CE62C6DA-6E05-5AEA-DE28-A6E9557A091A}"/>
              </a:ext>
            </a:extLst>
          </p:cNvPr>
          <p:cNvSpPr/>
          <p:nvPr/>
        </p:nvSpPr>
        <p:spPr>
          <a:xfrm>
            <a:off x="5340096" y="4139183"/>
            <a:ext cx="3285289" cy="804673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03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Bayha</dc:creator>
  <cp:lastModifiedBy>Andreas Bayha</cp:lastModifiedBy>
  <cp:revision>1</cp:revision>
  <dcterms:created xsi:type="dcterms:W3CDTF">2022-10-26T15:53:38Z</dcterms:created>
  <dcterms:modified xsi:type="dcterms:W3CDTF">2022-10-28T07:30:28Z</dcterms:modified>
</cp:coreProperties>
</file>