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0" r:id="rId2"/>
  </p:sldMasterIdLst>
  <p:notesMasterIdLst>
    <p:notesMasterId r:id="rId11"/>
  </p:notesMasterIdLst>
  <p:sldIdLst>
    <p:sldId id="369" r:id="rId3"/>
    <p:sldId id="274" r:id="rId4"/>
    <p:sldId id="6789" r:id="rId5"/>
    <p:sldId id="6790" r:id="rId6"/>
    <p:sldId id="6794" r:id="rId7"/>
    <p:sldId id="6795" r:id="rId8"/>
    <p:sldId id="6793" r:id="rId9"/>
    <p:sldId id="6792" r:id="rId10"/>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8D"/>
    <a:srgbClr val="0036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2A8DF-4A79-4383-B411-5B119598CBBE}" type="datetimeFigureOut">
              <a:rPr lang="hu-HU" smtClean="0"/>
              <a:t>2021. 12. 07.</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51F36-7B6B-4770-BCA0-4B0C9AF4A4A4}" type="slidenum">
              <a:rPr lang="hu-HU" smtClean="0"/>
              <a:t>‹#›</a:t>
            </a:fld>
            <a:endParaRPr lang="hu-HU"/>
          </a:p>
        </p:txBody>
      </p:sp>
    </p:spTree>
    <p:extLst>
      <p:ext uri="{BB962C8B-B14F-4D97-AF65-F5344CB8AC3E}">
        <p14:creationId xmlns:p14="http://schemas.microsoft.com/office/powerpoint/2010/main" val="3158600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hyperlink" Target="https://kpmgbrandcentral.brandwizard.net/app/asset/asset_search.aspx?catid=757&amp;libid=2" TargetMode="Externa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kpmgbrandcentral.brandwizard.net/app/asset/asset_search.aspx?catid=757&amp;libid=2" TargetMode="Externa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kpmgbrandcentral.brandwizard.net/app/asset/asset_search.aspx?catid=757&amp;libid=2" TargetMode="Externa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kpmgbrandcentral.brandwizard.net/app/asset/asset_search.aspx?catid=757&amp;libid=2" TargetMode="Externa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hyperlink" Target="https://kpmgbrandcentral.brandwizard.net/app/asset/asset_search.aspx?catid=756&amp;libid=2" TargetMode="Externa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hyperlink" Target="https://kpmgbrandcentral.brandwizard.net/app/asset/asset_search.aspx?catid=757&amp;libid=2" TargetMode="External"/><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hyperlink" Target="https://kpmgbrandcentral.brandwizard.net/app/asset/asset_search.aspx?catid=757&amp;libid=2"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8" Type="http://schemas.openxmlformats.org/officeDocument/2006/relationships/hyperlink" Target="http://kpmg.hu/facebook" TargetMode="External"/><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hyperlink" Target="http://kpmg.com/socialmedia" TargetMode="External"/><Relationship Id="rId1" Type="http://schemas.openxmlformats.org/officeDocument/2006/relationships/slideMaster" Target="../slideMasters/slideMaster2.xml"/><Relationship Id="rId6" Type="http://schemas.openxmlformats.org/officeDocument/2006/relationships/hyperlink" Target="http://kpmg.hu/linkedin" TargetMode="Externa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hyperlink" Target="http://kpmg.hu/youtube" TargetMode="External"/><Relationship Id="rId4" Type="http://schemas.openxmlformats.org/officeDocument/2006/relationships/hyperlink" Target="http://kpmg.hu/blog" TargetMode="External"/><Relationship Id="rId9"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 Singular image">
    <p:spTree>
      <p:nvGrpSpPr>
        <p:cNvPr id="1" name=""/>
        <p:cNvGrpSpPr/>
        <p:nvPr/>
      </p:nvGrpSpPr>
      <p:grpSpPr>
        <a:xfrm>
          <a:off x="0" y="0"/>
          <a:ext cx="0" cy="0"/>
          <a:chOff x="0" y="0"/>
          <a:chExt cx="0" cy="0"/>
        </a:xfrm>
      </p:grpSpPr>
      <p:pic>
        <p:nvPicPr>
          <p:cNvPr id="7" name="Picture 6" descr="A picture containing animal, light, white, standing&#10;&#10;Description automatically generated">
            <a:extLst>
              <a:ext uri="{FF2B5EF4-FFF2-40B4-BE49-F238E27FC236}">
                <a16:creationId xmlns:a16="http://schemas.microsoft.com/office/drawing/2014/main" id="{59F301DE-426C-4E16-B021-A55CB43436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7236" b="7764"/>
          <a:stretch/>
        </p:blipFill>
        <p:spPr>
          <a:xfrm>
            <a:off x="1" y="0"/>
            <a:ext cx="12192000" cy="6858000"/>
          </a:xfrm>
          <a:prstGeom prst="rect">
            <a:avLst/>
          </a:prstGeom>
        </p:spPr>
      </p:pic>
      <p:sp>
        <p:nvSpPr>
          <p:cNvPr id="8" name="Title 1">
            <a:extLst>
              <a:ext uri="{FF2B5EF4-FFF2-40B4-BE49-F238E27FC236}">
                <a16:creationId xmlns:a16="http://schemas.microsoft.com/office/drawing/2014/main" id="{04A0762D-B2DC-4DA5-87C6-CDC6E6F53670}"/>
              </a:ext>
            </a:extLst>
          </p:cNvPr>
          <p:cNvSpPr>
            <a:spLocks noGrp="1"/>
          </p:cNvSpPr>
          <p:nvPr>
            <p:ph type="ctrTitle"/>
          </p:nvPr>
        </p:nvSpPr>
        <p:spPr>
          <a:xfrm>
            <a:off x="969600" y="1339200"/>
            <a:ext cx="8256000" cy="3510000"/>
          </a:xfrm>
        </p:spPr>
        <p:txBody>
          <a:bodyPr anchor="t" anchorCtr="0"/>
          <a:lstStyle>
            <a:lvl1pPr algn="l">
              <a:defRPr sz="11000">
                <a:solidFill>
                  <a:schemeClr val="bg1"/>
                </a:solidFill>
              </a:defRPr>
            </a:lvl1pPr>
          </a:lstStyle>
          <a:p>
            <a:r>
              <a:rPr lang="en-US" dirty="0"/>
              <a:t>Click to edit Master title style</a:t>
            </a:r>
          </a:p>
        </p:txBody>
      </p:sp>
      <p:sp>
        <p:nvSpPr>
          <p:cNvPr id="9" name="Subtitle 2">
            <a:extLst>
              <a:ext uri="{FF2B5EF4-FFF2-40B4-BE49-F238E27FC236}">
                <a16:creationId xmlns:a16="http://schemas.microsoft.com/office/drawing/2014/main" id="{70F857AC-7DDC-40D7-AED9-131AD58A9132}"/>
              </a:ext>
            </a:extLst>
          </p:cNvPr>
          <p:cNvSpPr>
            <a:spLocks noGrp="1"/>
          </p:cNvSpPr>
          <p:nvPr>
            <p:ph type="subTitle" idx="1"/>
          </p:nvPr>
        </p:nvSpPr>
        <p:spPr>
          <a:xfrm>
            <a:off x="969600" y="5036400"/>
            <a:ext cx="8256000" cy="216000"/>
          </a:xfrm>
        </p:spPr>
        <p:txBody>
          <a:bodyPr anchor="t" anchorCtr="0"/>
          <a:lstStyle>
            <a:lvl1pPr marL="0" indent="0" algn="l">
              <a:buNone/>
              <a:defRPr sz="1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reeform 19">
            <a:extLst>
              <a:ext uri="{FF2B5EF4-FFF2-40B4-BE49-F238E27FC236}">
                <a16:creationId xmlns:a16="http://schemas.microsoft.com/office/drawing/2014/main" id="{5B26A6D9-E75C-4C4C-8D8D-E8F222C7CA1A}"/>
              </a:ext>
            </a:extLst>
          </p:cNvPr>
          <p:cNvSpPr>
            <a:spLocks noEditPoints="1"/>
          </p:cNvSpPr>
          <p:nvPr userDrawn="1"/>
        </p:nvSpPr>
        <p:spPr bwMode="auto">
          <a:xfrm>
            <a:off x="1008000" y="784800"/>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spTree>
    <p:extLst>
      <p:ext uri="{BB962C8B-B14F-4D97-AF65-F5344CB8AC3E}">
        <p14:creationId xmlns:p14="http://schemas.microsoft.com/office/powerpoint/2010/main" val="179353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209601"/>
            <a:ext cx="10185600" cy="4594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08881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209601"/>
            <a:ext cx="4968000" cy="4594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6220800" y="1209601"/>
            <a:ext cx="4968000" cy="4594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52002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209601"/>
            <a:ext cx="4968000" cy="4594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6220800" y="1209600"/>
            <a:ext cx="4968000" cy="45936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1510582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6220800" y="1209600"/>
            <a:ext cx="4968000" cy="45936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209600"/>
            <a:ext cx="4968000" cy="45936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2732091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3607200"/>
            <a:ext cx="10185600" cy="21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1003200" y="1209600"/>
            <a:ext cx="10185600" cy="2196000"/>
          </a:xfrm>
        </p:spPr>
        <p:txBody>
          <a:bodyPr anchor="ctr"/>
          <a:lstStyle>
            <a:lvl1pPr algn="ctr">
              <a:defRPr/>
            </a:lvl1pPr>
          </a:lstStyle>
          <a:p>
            <a:r>
              <a:rPr lang="en-US"/>
              <a:t>Click icon to add chart</a:t>
            </a:r>
            <a:endParaRPr lang="en-GB" dirty="0"/>
          </a:p>
        </p:txBody>
      </p:sp>
    </p:spTree>
    <p:extLst>
      <p:ext uri="{BB962C8B-B14F-4D97-AF65-F5344CB8AC3E}">
        <p14:creationId xmlns:p14="http://schemas.microsoft.com/office/powerpoint/2010/main" val="852523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5" name="Chart Placeholder 4"/>
          <p:cNvSpPr>
            <a:spLocks noGrp="1"/>
          </p:cNvSpPr>
          <p:nvPr>
            <p:ph type="chart" sz="quarter" idx="11"/>
          </p:nvPr>
        </p:nvSpPr>
        <p:spPr>
          <a:xfrm>
            <a:off x="4550400" y="1209600"/>
            <a:ext cx="3139200" cy="2185200"/>
          </a:xfrm>
        </p:spPr>
        <p:txBody>
          <a:bodyPr anchor="ctr"/>
          <a:lstStyle>
            <a:lvl1pPr algn="ctr">
              <a:defRPr/>
            </a:lvl1pPr>
          </a:lstStyle>
          <a:p>
            <a:r>
              <a:rPr lang="en-US"/>
              <a:t>Click icon to add chart</a:t>
            </a:r>
            <a:endParaRPr lang="en-GB" dirty="0"/>
          </a:p>
        </p:txBody>
      </p:sp>
      <p:sp>
        <p:nvSpPr>
          <p:cNvPr id="6" name="Chart Placeholder 4"/>
          <p:cNvSpPr>
            <a:spLocks noGrp="1"/>
          </p:cNvSpPr>
          <p:nvPr>
            <p:ph type="chart" sz="quarter" idx="12"/>
          </p:nvPr>
        </p:nvSpPr>
        <p:spPr>
          <a:xfrm>
            <a:off x="1003200" y="1209600"/>
            <a:ext cx="3187200" cy="2185200"/>
          </a:xfrm>
        </p:spPr>
        <p:txBody>
          <a:bodyPr anchor="ctr"/>
          <a:lstStyle>
            <a:lvl1pPr algn="ctr">
              <a:defRPr/>
            </a:lvl1pPr>
          </a:lstStyle>
          <a:p>
            <a:r>
              <a:rPr lang="en-US"/>
              <a:t>Click icon to add chart</a:t>
            </a:r>
            <a:endParaRPr lang="en-GB" dirty="0"/>
          </a:p>
        </p:txBody>
      </p:sp>
      <p:sp>
        <p:nvSpPr>
          <p:cNvPr id="7" name="Text Placeholder 8"/>
          <p:cNvSpPr>
            <a:spLocks noGrp="1"/>
          </p:cNvSpPr>
          <p:nvPr>
            <p:ph type="body" sz="quarter" idx="10"/>
          </p:nvPr>
        </p:nvSpPr>
        <p:spPr>
          <a:xfrm>
            <a:off x="1003200" y="3607200"/>
            <a:ext cx="3187200" cy="21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8049600" y="1209600"/>
            <a:ext cx="3139200" cy="2185200"/>
          </a:xfrm>
        </p:spPr>
        <p:txBody>
          <a:bodyPr anchor="ctr"/>
          <a:lstStyle>
            <a:lvl1pPr algn="ctr">
              <a:defRPr/>
            </a:lvl1pPr>
          </a:lstStyle>
          <a:p>
            <a:r>
              <a:rPr lang="en-US"/>
              <a:t>Click icon to add chart</a:t>
            </a:r>
            <a:endParaRPr lang="en-GB" dirty="0"/>
          </a:p>
        </p:txBody>
      </p:sp>
      <p:sp>
        <p:nvSpPr>
          <p:cNvPr id="9" name="Text Placeholder 8"/>
          <p:cNvSpPr>
            <a:spLocks noGrp="1"/>
          </p:cNvSpPr>
          <p:nvPr>
            <p:ph type="body" sz="quarter" idx="14"/>
          </p:nvPr>
        </p:nvSpPr>
        <p:spPr>
          <a:xfrm>
            <a:off x="4502400" y="3607200"/>
            <a:ext cx="3187200" cy="21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8001600" y="3607200"/>
            <a:ext cx="3187200" cy="21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70601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endParaRPr lang="en-US" dirty="0"/>
          </a:p>
        </p:txBody>
      </p:sp>
      <p:sp>
        <p:nvSpPr>
          <p:cNvPr id="4" name="Picture Placeholder 3"/>
          <p:cNvSpPr>
            <a:spLocks noGrp="1"/>
          </p:cNvSpPr>
          <p:nvPr>
            <p:ph type="pic" sz="quarter" idx="10"/>
          </p:nvPr>
        </p:nvSpPr>
        <p:spPr>
          <a:xfrm>
            <a:off x="1003200" y="1209600"/>
            <a:ext cx="10185600" cy="4593600"/>
          </a:xfrm>
        </p:spPr>
        <p:txBody>
          <a:bodyPr anchor="ctr"/>
          <a:lstStyle>
            <a:lvl1pPr algn="ctr">
              <a:defRPr/>
            </a:lvl1pPr>
          </a:lstStyle>
          <a:p>
            <a:r>
              <a:rPr lang="en-US"/>
              <a:t>Click icon to add picture</a:t>
            </a:r>
            <a:endParaRPr lang="en-GB" dirty="0"/>
          </a:p>
        </p:txBody>
      </p:sp>
    </p:spTree>
    <p:extLst>
      <p:ext uri="{BB962C8B-B14F-4D97-AF65-F5344CB8AC3E}">
        <p14:creationId xmlns:p14="http://schemas.microsoft.com/office/powerpoint/2010/main" val="433384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nchor="ctr"/>
          <a:lstStyle>
            <a:lvl1pPr algn="ctr">
              <a:defRPr/>
            </a:lvl1pPr>
          </a:lstStyle>
          <a:p>
            <a:r>
              <a:rPr lang="en-US"/>
              <a:t>Click icon to add picture</a:t>
            </a:r>
            <a:endParaRPr lang="en-GB" dirty="0"/>
          </a:p>
        </p:txBody>
      </p:sp>
    </p:spTree>
    <p:extLst>
      <p:ext uri="{BB962C8B-B14F-4D97-AF65-F5344CB8AC3E}">
        <p14:creationId xmlns:p14="http://schemas.microsoft.com/office/powerpoint/2010/main" val="2407328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dirty="0"/>
              <a:t>Colors</a:t>
            </a:r>
          </a:p>
        </p:txBody>
      </p:sp>
      <p:grpSp>
        <p:nvGrpSpPr>
          <p:cNvPr id="13" name="Group 12">
            <a:extLst>
              <a:ext uri="{FF2B5EF4-FFF2-40B4-BE49-F238E27FC236}">
                <a16:creationId xmlns:a16="http://schemas.microsoft.com/office/drawing/2014/main" id="{7DE721CF-BA37-48F6-862C-356B87F788EB}"/>
              </a:ext>
            </a:extLst>
          </p:cNvPr>
          <p:cNvGrpSpPr/>
          <p:nvPr userDrawn="1"/>
        </p:nvGrpSpPr>
        <p:grpSpPr>
          <a:xfrm>
            <a:off x="1003201" y="1609726"/>
            <a:ext cx="10193500" cy="3552825"/>
            <a:chOff x="752400" y="1609725"/>
            <a:chExt cx="7645125" cy="3552825"/>
          </a:xfrm>
        </p:grpSpPr>
        <p:sp>
          <p:nvSpPr>
            <p:cNvPr id="3" name="TextBox 2"/>
            <p:cNvSpPr txBox="1"/>
            <p:nvPr userDrawn="1"/>
          </p:nvSpPr>
          <p:spPr>
            <a:xfrm>
              <a:off x="752400" y="1609725"/>
              <a:ext cx="828675" cy="504825"/>
            </a:xfrm>
            <a:prstGeom prst="rect">
              <a:avLst/>
            </a:prstGeom>
            <a:noFill/>
          </p:spPr>
          <p:txBody>
            <a:bodyPr wrap="square" lIns="0" tIns="0" rIns="0" bIns="0" rtlCol="0">
              <a:noAutofit/>
            </a:bodyPr>
            <a:lstStyle/>
            <a:p>
              <a:r>
                <a:rPr lang="en-GB" sz="1200" b="1" dirty="0">
                  <a:solidFill>
                    <a:schemeClr val="tx2"/>
                  </a:solidFill>
                </a:rPr>
                <a:t>Primary</a:t>
              </a:r>
            </a:p>
          </p:txBody>
        </p:sp>
        <p:sp>
          <p:nvSpPr>
            <p:cNvPr id="4" name="TextBox 3"/>
            <p:cNvSpPr txBox="1"/>
            <p:nvPr userDrawn="1"/>
          </p:nvSpPr>
          <p:spPr>
            <a:xfrm>
              <a:off x="752400" y="2943225"/>
              <a:ext cx="898425" cy="504825"/>
            </a:xfrm>
            <a:prstGeom prst="rect">
              <a:avLst/>
            </a:prstGeom>
            <a:noFill/>
          </p:spPr>
          <p:txBody>
            <a:bodyPr wrap="square" lIns="0" tIns="0" rIns="0" bIns="0" rtlCol="0">
              <a:noAutofit/>
            </a:bodyPr>
            <a:lstStyle/>
            <a:p>
              <a:r>
                <a:rPr lang="en-GB" sz="1200" b="1" dirty="0">
                  <a:solidFill>
                    <a:schemeClr val="tx2"/>
                  </a:solidFill>
                </a:rPr>
                <a:t>Secondary</a:t>
              </a:r>
            </a:p>
          </p:txBody>
        </p:sp>
        <p:sp>
          <p:nvSpPr>
            <p:cNvPr id="5" name="TextBox 4"/>
            <p:cNvSpPr txBox="1"/>
            <p:nvPr userDrawn="1"/>
          </p:nvSpPr>
          <p:spPr>
            <a:xfrm>
              <a:off x="752400" y="4305300"/>
              <a:ext cx="898425" cy="504825"/>
            </a:xfrm>
            <a:prstGeom prst="rect">
              <a:avLst/>
            </a:prstGeom>
            <a:noFill/>
          </p:spPr>
          <p:txBody>
            <a:bodyPr wrap="square" lIns="0" tIns="0" rIns="0" bIns="0" rtlCol="0">
              <a:noAutofit/>
            </a:bodyPr>
            <a:lstStyle/>
            <a:p>
              <a:r>
                <a:rPr lang="en-GB" sz="1200" b="1" dirty="0">
                  <a:solidFill>
                    <a:schemeClr val="tx2"/>
                  </a:solidFill>
                </a:rPr>
                <a:t>Tertiary</a:t>
              </a:r>
            </a:p>
          </p:txBody>
        </p:sp>
        <p:sp>
          <p:nvSpPr>
            <p:cNvPr id="6" name="Rectangle 5"/>
            <p:cNvSpPr/>
            <p:nvPr userDrawn="1"/>
          </p:nvSpPr>
          <p:spPr>
            <a:xfrm>
              <a:off x="1724025" y="1609725"/>
              <a:ext cx="993600" cy="112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1000">
                  <a:solidFill>
                    <a:schemeClr val="bg1"/>
                  </a:solidFill>
                </a:rPr>
                <a:t>KPMG Blue</a:t>
              </a:r>
            </a:p>
            <a:p>
              <a:pPr algn="ctr"/>
              <a:r>
                <a:rPr lang="en-GB" sz="1000">
                  <a:solidFill>
                    <a:schemeClr val="bg1"/>
                  </a:solidFill>
                </a:rPr>
                <a:t>0 / 51 / 141</a:t>
              </a:r>
              <a:endParaRPr lang="en-GB" sz="1000" dirty="0">
                <a:solidFill>
                  <a:schemeClr val="bg1"/>
                </a:solidFill>
              </a:endParaRPr>
            </a:p>
          </p:txBody>
        </p:sp>
        <p:sp>
          <p:nvSpPr>
            <p:cNvPr id="7" name="Rectangle 6"/>
            <p:cNvSpPr/>
            <p:nvPr userDrawn="1"/>
          </p:nvSpPr>
          <p:spPr>
            <a:xfrm>
              <a:off x="2860005" y="1609725"/>
              <a:ext cx="993600" cy="112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1000">
                  <a:solidFill>
                    <a:schemeClr val="bg1"/>
                  </a:solidFill>
                </a:rPr>
                <a:t>Medium Blue</a:t>
              </a:r>
            </a:p>
            <a:p>
              <a:pPr algn="ctr"/>
              <a:r>
                <a:rPr lang="en-GB" sz="1000">
                  <a:solidFill>
                    <a:schemeClr val="bg1"/>
                  </a:solidFill>
                </a:rPr>
                <a:t>0 / 94 / 184</a:t>
              </a:r>
              <a:endParaRPr lang="en-GB" sz="1000" dirty="0">
                <a:solidFill>
                  <a:schemeClr val="bg1"/>
                </a:solidFill>
              </a:endParaRPr>
            </a:p>
          </p:txBody>
        </p:sp>
        <p:sp>
          <p:nvSpPr>
            <p:cNvPr id="8" name="Rectangle 7"/>
            <p:cNvSpPr/>
            <p:nvPr userDrawn="1"/>
          </p:nvSpPr>
          <p:spPr>
            <a:xfrm>
              <a:off x="3995985" y="1609725"/>
              <a:ext cx="993600" cy="112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1000">
                  <a:solidFill>
                    <a:schemeClr val="bg1"/>
                  </a:solidFill>
                </a:rPr>
                <a:t>Light Blue</a:t>
              </a:r>
            </a:p>
            <a:p>
              <a:pPr algn="ctr"/>
              <a:r>
                <a:rPr lang="en-GB" sz="1000">
                  <a:solidFill>
                    <a:schemeClr val="bg1"/>
                  </a:solidFill>
                </a:rPr>
                <a:t>0 / 145 / 218</a:t>
              </a:r>
              <a:endParaRPr lang="en-GB" sz="1000" dirty="0">
                <a:solidFill>
                  <a:schemeClr val="bg1"/>
                </a:solidFill>
              </a:endParaRPr>
            </a:p>
          </p:txBody>
        </p:sp>
        <p:sp>
          <p:nvSpPr>
            <p:cNvPr id="9" name="Rectangle 8"/>
            <p:cNvSpPr/>
            <p:nvPr userDrawn="1"/>
          </p:nvSpPr>
          <p:spPr>
            <a:xfrm>
              <a:off x="1724025" y="2943225"/>
              <a:ext cx="993600" cy="112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1000">
                  <a:solidFill>
                    <a:schemeClr val="bg1"/>
                  </a:solidFill>
                </a:rPr>
                <a:t>Violet</a:t>
              </a:r>
            </a:p>
            <a:p>
              <a:pPr algn="ctr"/>
              <a:r>
                <a:rPr lang="en-GB" sz="1000">
                  <a:solidFill>
                    <a:schemeClr val="bg1"/>
                  </a:solidFill>
                </a:rPr>
                <a:t>72 / 54 / 152</a:t>
              </a:r>
              <a:endParaRPr lang="en-GB" sz="1000" dirty="0">
                <a:solidFill>
                  <a:schemeClr val="bg1"/>
                </a:solidFill>
              </a:endParaRPr>
            </a:p>
          </p:txBody>
        </p:sp>
        <p:sp>
          <p:nvSpPr>
            <p:cNvPr id="10" name="Rectangle 9"/>
            <p:cNvSpPr/>
            <p:nvPr userDrawn="1"/>
          </p:nvSpPr>
          <p:spPr>
            <a:xfrm>
              <a:off x="2860005" y="2943225"/>
              <a:ext cx="993600" cy="112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1000">
                  <a:solidFill>
                    <a:schemeClr val="bg1"/>
                  </a:solidFill>
                </a:rPr>
                <a:t>Purple</a:t>
              </a:r>
            </a:p>
            <a:p>
              <a:pPr algn="ctr"/>
              <a:r>
                <a:rPr lang="en-GB" sz="1000">
                  <a:solidFill>
                    <a:schemeClr val="bg1"/>
                  </a:solidFill>
                </a:rPr>
                <a:t>71 / 10 / 104</a:t>
              </a:r>
              <a:endParaRPr lang="en-GB" sz="1000" dirty="0">
                <a:solidFill>
                  <a:schemeClr val="bg1"/>
                </a:solidFill>
              </a:endParaRPr>
            </a:p>
          </p:txBody>
        </p:sp>
        <p:sp>
          <p:nvSpPr>
            <p:cNvPr id="11" name="Rectangle 10"/>
            <p:cNvSpPr/>
            <p:nvPr userDrawn="1"/>
          </p:nvSpPr>
          <p:spPr>
            <a:xfrm>
              <a:off x="3995985" y="2943225"/>
              <a:ext cx="993600" cy="112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1000">
                  <a:solidFill>
                    <a:schemeClr val="bg1"/>
                  </a:solidFill>
                </a:rPr>
                <a:t>Light Purple</a:t>
              </a:r>
            </a:p>
            <a:p>
              <a:pPr algn="ctr"/>
              <a:r>
                <a:rPr lang="en-GB" sz="1000">
                  <a:solidFill>
                    <a:schemeClr val="bg1"/>
                  </a:solidFill>
                </a:rPr>
                <a:t>109 / 32 / 119</a:t>
              </a:r>
              <a:endParaRPr lang="en-GB" sz="1000" dirty="0">
                <a:solidFill>
                  <a:schemeClr val="bg1"/>
                </a:solidFill>
              </a:endParaRPr>
            </a:p>
          </p:txBody>
        </p:sp>
        <p:sp>
          <p:nvSpPr>
            <p:cNvPr id="12" name="Rectangle 11"/>
            <p:cNvSpPr/>
            <p:nvPr userDrawn="1"/>
          </p:nvSpPr>
          <p:spPr>
            <a:xfrm>
              <a:off x="5131965" y="2943225"/>
              <a:ext cx="993600" cy="1126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1000">
                  <a:solidFill>
                    <a:schemeClr val="bg1"/>
                  </a:solidFill>
                </a:rPr>
                <a:t>Green</a:t>
              </a:r>
            </a:p>
            <a:p>
              <a:pPr algn="ctr"/>
              <a:r>
                <a:rPr lang="en-GB" sz="1000">
                  <a:solidFill>
                    <a:schemeClr val="bg1"/>
                  </a:solidFill>
                </a:rPr>
                <a:t>0 / 163 / 161</a:t>
              </a:r>
              <a:endParaRPr lang="en-GB" sz="1000" dirty="0">
                <a:solidFill>
                  <a:schemeClr val="bg1"/>
                </a:solidFill>
              </a:endParaRPr>
            </a:p>
          </p:txBody>
        </p:sp>
        <p:sp>
          <p:nvSpPr>
            <p:cNvPr id="15" name="Rectangle 14"/>
            <p:cNvSpPr/>
            <p:nvPr userDrawn="1"/>
          </p:nvSpPr>
          <p:spPr>
            <a:xfrm>
              <a:off x="1724025" y="4305300"/>
              <a:ext cx="993600" cy="85725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1000" dirty="0">
                  <a:solidFill>
                    <a:schemeClr val="bg1"/>
                  </a:solidFill>
                </a:rPr>
                <a:t>Dark Green</a:t>
              </a:r>
            </a:p>
            <a:p>
              <a:pPr algn="ctr"/>
              <a:r>
                <a:rPr lang="en-GB" sz="1000" dirty="0">
                  <a:solidFill>
                    <a:schemeClr val="bg1"/>
                  </a:solidFill>
                </a:rPr>
                <a:t>0 / 154 / 68</a:t>
              </a:r>
            </a:p>
          </p:txBody>
        </p:sp>
        <p:sp>
          <p:nvSpPr>
            <p:cNvPr id="16" name="Rectangle 15"/>
            <p:cNvSpPr/>
            <p:nvPr userDrawn="1"/>
          </p:nvSpPr>
          <p:spPr>
            <a:xfrm>
              <a:off x="2860005" y="4305300"/>
              <a:ext cx="993600" cy="85725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1000">
                  <a:solidFill>
                    <a:schemeClr val="bg1"/>
                  </a:solidFill>
                </a:rPr>
                <a:t>Light Green</a:t>
              </a:r>
            </a:p>
            <a:p>
              <a:pPr algn="ctr"/>
              <a:r>
                <a:rPr lang="en-GB" sz="1000">
                  <a:solidFill>
                    <a:schemeClr val="bg1"/>
                  </a:solidFill>
                </a:rPr>
                <a:t>67 / 176 / 42</a:t>
              </a:r>
              <a:endParaRPr lang="en-GB" sz="1000" dirty="0">
                <a:solidFill>
                  <a:schemeClr val="bg1"/>
                </a:solidFill>
              </a:endParaRPr>
            </a:p>
          </p:txBody>
        </p:sp>
        <p:sp>
          <p:nvSpPr>
            <p:cNvPr id="17" name="Rectangle 16"/>
            <p:cNvSpPr/>
            <p:nvPr userDrawn="1"/>
          </p:nvSpPr>
          <p:spPr>
            <a:xfrm>
              <a:off x="3995985" y="4305300"/>
              <a:ext cx="993600" cy="85725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1000">
                  <a:solidFill>
                    <a:schemeClr val="bg1"/>
                  </a:solidFill>
                </a:rPr>
                <a:t>Yellow</a:t>
              </a:r>
            </a:p>
            <a:p>
              <a:pPr algn="ctr"/>
              <a:r>
                <a:rPr lang="en-GB" sz="1000">
                  <a:solidFill>
                    <a:schemeClr val="bg1"/>
                  </a:solidFill>
                </a:rPr>
                <a:t>234 / 170 / 0</a:t>
              </a:r>
              <a:endParaRPr lang="en-GB" sz="1000" dirty="0">
                <a:solidFill>
                  <a:schemeClr val="bg1"/>
                </a:solidFill>
              </a:endParaRPr>
            </a:p>
          </p:txBody>
        </p:sp>
        <p:sp>
          <p:nvSpPr>
            <p:cNvPr id="18" name="Rectangle 17"/>
            <p:cNvSpPr/>
            <p:nvPr userDrawn="1"/>
          </p:nvSpPr>
          <p:spPr>
            <a:xfrm>
              <a:off x="5131965" y="4305300"/>
              <a:ext cx="993600" cy="85725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1000" dirty="0">
                  <a:solidFill>
                    <a:schemeClr val="bg1"/>
                  </a:solidFill>
                </a:rPr>
                <a:t>Orange</a:t>
              </a:r>
            </a:p>
            <a:p>
              <a:pPr algn="ctr"/>
              <a:r>
                <a:rPr lang="en-GB" sz="1000" dirty="0">
                  <a:solidFill>
                    <a:schemeClr val="bg1"/>
                  </a:solidFill>
                </a:rPr>
                <a:t>246 / 141 / 46</a:t>
              </a:r>
            </a:p>
          </p:txBody>
        </p:sp>
        <p:sp>
          <p:nvSpPr>
            <p:cNvPr id="19" name="Rectangle 18"/>
            <p:cNvSpPr/>
            <p:nvPr userDrawn="1"/>
          </p:nvSpPr>
          <p:spPr>
            <a:xfrm>
              <a:off x="6296520" y="4305300"/>
              <a:ext cx="993600" cy="85725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1000">
                  <a:solidFill>
                    <a:schemeClr val="bg1"/>
                  </a:solidFill>
                </a:rPr>
                <a:t>Red</a:t>
              </a:r>
            </a:p>
            <a:p>
              <a:pPr algn="ctr"/>
              <a:r>
                <a:rPr lang="en-GB" sz="1000">
                  <a:solidFill>
                    <a:schemeClr val="bg1"/>
                  </a:solidFill>
                </a:rPr>
                <a:t>188 / 32 / 75</a:t>
              </a:r>
              <a:endParaRPr lang="en-GB" sz="1000" dirty="0">
                <a:solidFill>
                  <a:schemeClr val="bg1"/>
                </a:solidFill>
              </a:endParaRPr>
            </a:p>
          </p:txBody>
        </p:sp>
        <p:sp>
          <p:nvSpPr>
            <p:cNvPr id="20" name="Rectangle 19"/>
            <p:cNvSpPr/>
            <p:nvPr userDrawn="1"/>
          </p:nvSpPr>
          <p:spPr>
            <a:xfrm>
              <a:off x="7403925" y="4305300"/>
              <a:ext cx="993600" cy="8572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1000" dirty="0">
                  <a:solidFill>
                    <a:schemeClr val="bg1"/>
                  </a:solidFill>
                </a:rPr>
                <a:t>Pink</a:t>
              </a:r>
            </a:p>
            <a:p>
              <a:pPr algn="ctr"/>
              <a:r>
                <a:rPr lang="en-GB" sz="1000" dirty="0">
                  <a:solidFill>
                    <a:schemeClr val="bg1"/>
                  </a:solidFill>
                </a:rPr>
                <a:t>198 / 0 / 126</a:t>
              </a:r>
            </a:p>
          </p:txBody>
        </p:sp>
      </p:grpSp>
    </p:spTree>
    <p:extLst>
      <p:ext uri="{BB962C8B-B14F-4D97-AF65-F5344CB8AC3E}">
        <p14:creationId xmlns:p14="http://schemas.microsoft.com/office/powerpoint/2010/main" val="3938228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ITLE SLIDE 3 - No image">
    <p:spTree>
      <p:nvGrpSpPr>
        <p:cNvPr id="1" name=""/>
        <p:cNvGrpSpPr/>
        <p:nvPr/>
      </p:nvGrpSpPr>
      <p:grpSpPr>
        <a:xfrm>
          <a:off x="0" y="0"/>
          <a:ext cx="0" cy="0"/>
          <a:chOff x="0" y="0"/>
          <a:chExt cx="0" cy="0"/>
        </a:xfrm>
      </p:grpSpPr>
      <p:sp>
        <p:nvSpPr>
          <p:cNvPr id="78" name="object 3">
            <a:extLst>
              <a:ext uri="{FF2B5EF4-FFF2-40B4-BE49-F238E27FC236}">
                <a16:creationId xmlns:a16="http://schemas.microsoft.com/office/drawing/2014/main" id="{4AA6AD2F-4F27-47BF-A236-0B0ECD7ABA4F}"/>
              </a:ext>
            </a:extLst>
          </p:cNvPr>
          <p:cNvSpPr/>
          <p:nvPr userDrawn="1"/>
        </p:nvSpPr>
        <p:spPr>
          <a:xfrm>
            <a:off x="3"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400" dirty="0">
              <a:latin typeface="Arial" panose="020B0604020202020204" pitchFamily="34" charset="0"/>
              <a:sym typeface="Arial" panose="020B0604020202020204" pitchFamily="34" charset="0"/>
            </a:endParaRPr>
          </a:p>
        </p:txBody>
      </p:sp>
      <p:sp>
        <p:nvSpPr>
          <p:cNvPr id="79" name="Freeform 19">
            <a:extLst>
              <a:ext uri="{FF2B5EF4-FFF2-40B4-BE49-F238E27FC236}">
                <a16:creationId xmlns:a16="http://schemas.microsoft.com/office/drawing/2014/main" id="{655E6AB2-1C24-42FE-98C8-8EBE36DD65E9}"/>
              </a:ext>
            </a:extLst>
          </p:cNvPr>
          <p:cNvSpPr>
            <a:spLocks noEditPoints="1"/>
          </p:cNvSpPr>
          <p:nvPr userDrawn="1"/>
        </p:nvSpPr>
        <p:spPr bwMode="auto">
          <a:xfrm>
            <a:off x="1763657" y="784800"/>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800" dirty="0"/>
          </a:p>
        </p:txBody>
      </p:sp>
      <p:grpSp>
        <p:nvGrpSpPr>
          <p:cNvPr id="80" name="Group 79">
            <a:extLst>
              <a:ext uri="{FF2B5EF4-FFF2-40B4-BE49-F238E27FC236}">
                <a16:creationId xmlns:a16="http://schemas.microsoft.com/office/drawing/2014/main" id="{01E65B76-4DA9-4C14-8FD0-C7B99DD63D95}"/>
              </a:ext>
            </a:extLst>
          </p:cNvPr>
          <p:cNvGrpSpPr/>
          <p:nvPr userDrawn="1"/>
        </p:nvGrpSpPr>
        <p:grpSpPr>
          <a:xfrm>
            <a:off x="1760307" y="3873013"/>
            <a:ext cx="9286552" cy="2583205"/>
            <a:chOff x="1584000" y="3886200"/>
            <a:chExt cx="6964914" cy="2583205"/>
          </a:xfrm>
        </p:grpSpPr>
        <p:sp>
          <p:nvSpPr>
            <p:cNvPr id="81" name="Text Placeholder 4">
              <a:extLst>
                <a:ext uri="{FF2B5EF4-FFF2-40B4-BE49-F238E27FC236}">
                  <a16:creationId xmlns:a16="http://schemas.microsoft.com/office/drawing/2014/main" id="{38331921-D247-4E90-A2EB-32AB3E32822F}"/>
                </a:ext>
              </a:extLst>
            </p:cNvPr>
            <p:cNvSpPr txBox="1">
              <a:spLocks/>
            </p:cNvSpPr>
            <p:nvPr userDrawn="1"/>
          </p:nvSpPr>
          <p:spPr bwMode="gray">
            <a:xfrm>
              <a:off x="1584001" y="3886200"/>
              <a:ext cx="2481012" cy="263318"/>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00"/>
                </a:spcAft>
                <a:buFontTx/>
                <a:buNone/>
                <a:defRPr sz="16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2"/>
                  </a:solidFill>
                  <a:latin typeface="+mn-lt"/>
                  <a:ea typeface="+mn-ea"/>
                  <a:cs typeface="+mn-cs"/>
                </a:defRPr>
              </a:lvl3pPr>
              <a:lvl4pPr marL="623888" indent="-279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2"/>
                  </a:solidFill>
                  <a:latin typeface="+mn-lt"/>
                  <a:ea typeface="+mn-ea"/>
                  <a:cs typeface="+mn-cs"/>
                </a:defRPr>
              </a:lvl4pPr>
              <a:lvl5pPr marL="896938" indent="-27305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baseline="0">
                  <a:solidFill>
                    <a:schemeClr val="tx2"/>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err="1"/>
                <a:t>home.kpmg</a:t>
              </a:r>
              <a:r>
                <a:rPr lang="en-GB" sz="1200" dirty="0"/>
                <a:t>/</a:t>
              </a:r>
              <a:r>
                <a:rPr lang="en-GB" sz="1200" dirty="0" err="1"/>
                <a:t>socialmedia</a:t>
              </a:r>
              <a:endParaRPr lang="en-GB" sz="1200" dirty="0"/>
            </a:p>
          </p:txBody>
        </p:sp>
        <p:sp>
          <p:nvSpPr>
            <p:cNvPr id="82" name="Text Placeholder 3">
              <a:extLst>
                <a:ext uri="{FF2B5EF4-FFF2-40B4-BE49-F238E27FC236}">
                  <a16:creationId xmlns:a16="http://schemas.microsoft.com/office/drawing/2014/main" id="{2ABE5868-438C-4799-B980-CDD4A9A83D69}"/>
                </a:ext>
              </a:extLst>
            </p:cNvPr>
            <p:cNvSpPr txBox="1">
              <a:spLocks/>
            </p:cNvSpPr>
            <p:nvPr userDrawn="1"/>
          </p:nvSpPr>
          <p:spPr bwMode="gray">
            <a:xfrm>
              <a:off x="1584000" y="4740120"/>
              <a:ext cx="6964914" cy="172928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00"/>
                </a:spcAft>
                <a:buFontTx/>
                <a:buNone/>
                <a:defRPr sz="16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2"/>
                  </a:solidFill>
                  <a:latin typeface="+mn-lt"/>
                  <a:ea typeface="+mn-ea"/>
                  <a:cs typeface="+mn-cs"/>
                </a:defRPr>
              </a:lvl3pPr>
              <a:lvl4pPr marL="623888" indent="-279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a:solidFill>
                    <a:schemeClr val="tx2"/>
                  </a:solidFill>
                  <a:latin typeface="+mn-lt"/>
                  <a:ea typeface="+mn-ea"/>
                  <a:cs typeface="+mn-cs"/>
                </a:defRPr>
              </a:lvl4pPr>
              <a:lvl5pPr marL="896938" indent="-27305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600" kern="1200" baseline="0">
                  <a:solidFill>
                    <a:schemeClr val="tx2"/>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spcAft>
                  <a:spcPts val="600"/>
                </a:spcAft>
                <a:defRPr/>
              </a:pPr>
              <a:r>
                <a:rPr lang="en-US" sz="900" dirty="0">
                  <a:solidFill>
                    <a:schemeClr val="bg1">
                      <a:lumMod val="50000"/>
                    </a:schemeClr>
                  </a:solidFill>
                </a:rPr>
                <a:t>© 2021 Copyright owned by one or more of the KPMG International entities. KPMG International entities provide no services to clients. All rights reserved.</a:t>
              </a:r>
            </a:p>
            <a:p>
              <a:pPr marL="0" lvl="1">
                <a:spcAft>
                  <a:spcPts val="600"/>
                </a:spcAft>
                <a:defRPr/>
              </a:pPr>
              <a:r>
                <a:rPr lang="en-US" sz="900" dirty="0">
                  <a:solidFill>
                    <a:schemeClr val="bg1">
                      <a:lumMod val="50000"/>
                    </a:schemeClr>
                  </a:solidFill>
                </a:rPr>
                <a:t>KPMG refers to the global organization or to one or more of the member firms of KPMG International Limited (“KPMG International”), each of which is a separate legal entity. KPMG International Limited is a private English company limited by guarantee and does not provide services to clients. For more detail about our structure please visit https://home.kpmg/xx/en/home/misc/governance.html. </a:t>
              </a:r>
            </a:p>
            <a:p>
              <a:pPr marL="0" lvl="1">
                <a:spcAft>
                  <a:spcPts val="600"/>
                </a:spcAft>
                <a:defRPr/>
              </a:pPr>
              <a:r>
                <a:rPr lang="en-US" sz="900" dirty="0">
                  <a:solidFill>
                    <a:schemeClr val="bg1">
                      <a:lumMod val="50000"/>
                    </a:schemeClr>
                  </a:solidFill>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pPr marL="0" lvl="1">
                <a:spcAft>
                  <a:spcPts val="600"/>
                </a:spcAft>
                <a:defRPr/>
              </a:pPr>
              <a:r>
                <a:rPr lang="en-US" sz="900" dirty="0">
                  <a:solidFill>
                    <a:schemeClr val="bg1">
                      <a:lumMod val="50000"/>
                    </a:schemeClr>
                  </a:solidFill>
                </a:rPr>
                <a:t>The KPMG name and logo are trademarks used under license by the independent member firms of the KPMG global organization.</a:t>
              </a:r>
            </a:p>
          </p:txBody>
        </p:sp>
        <p:pic>
          <p:nvPicPr>
            <p:cNvPr id="83" name="Picture 82">
              <a:extLst>
                <a:ext uri="{FF2B5EF4-FFF2-40B4-BE49-F238E27FC236}">
                  <a16:creationId xmlns:a16="http://schemas.microsoft.com/office/drawing/2014/main" id="{265F61F7-1BE7-4CFC-9876-6DAF8E2F91E0}"/>
                </a:ext>
              </a:extLst>
            </p:cNvPr>
            <p:cNvPicPr>
              <a:picLocks noChangeAspect="1"/>
            </p:cNvPicPr>
            <p:nvPr userDrawn="1"/>
          </p:nvPicPr>
          <p:blipFill>
            <a:blip r:embed="rId2"/>
            <a:stretch>
              <a:fillRect/>
            </a:stretch>
          </p:blipFill>
          <p:spPr>
            <a:xfrm>
              <a:off x="1584001" y="4207751"/>
              <a:ext cx="2140160" cy="392057"/>
            </a:xfrm>
            <a:prstGeom prst="rect">
              <a:avLst/>
            </a:prstGeom>
          </p:spPr>
        </p:pic>
      </p:grpSp>
    </p:spTree>
    <p:extLst>
      <p:ext uri="{BB962C8B-B14F-4D97-AF65-F5344CB8AC3E}">
        <p14:creationId xmlns:p14="http://schemas.microsoft.com/office/powerpoint/2010/main" val="138541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3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26400" y="1346400"/>
            <a:ext cx="8256000" cy="3510000"/>
          </a:xfrm>
        </p:spPr>
        <p:txBody>
          <a:bodyPr anchor="t" anchorCtr="0"/>
          <a:lstStyle>
            <a:lvl1pPr algn="l">
              <a:defRPr sz="11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779200" y="5036400"/>
            <a:ext cx="8256000" cy="216000"/>
          </a:xfrm>
        </p:spPr>
        <p:txBody>
          <a:bodyPr anchor="t" anchorCtr="0"/>
          <a:lstStyle>
            <a:lvl1pPr marL="0" indent="0" algn="l">
              <a:buNone/>
              <a:defRPr sz="1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object 3"/>
          <p:cNvSpPr/>
          <p:nvPr userDrawn="1"/>
        </p:nvSpPr>
        <p:spPr>
          <a:xfrm>
            <a:off x="1" y="0"/>
            <a:ext cx="2116975"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Freeform 19"/>
          <p:cNvSpPr>
            <a:spLocks noEditPoints="1"/>
          </p:cNvSpPr>
          <p:nvPr userDrawn="1"/>
        </p:nvSpPr>
        <p:spPr bwMode="auto">
          <a:xfrm>
            <a:off x="2752133" y="784800"/>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spTree>
    <p:extLst>
      <p:ext uri="{BB962C8B-B14F-4D97-AF65-F5344CB8AC3E}">
        <p14:creationId xmlns:p14="http://schemas.microsoft.com/office/powerpoint/2010/main" val="16854482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Only">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752400" y="432000"/>
            <a:ext cx="10661835" cy="518400"/>
          </a:xfrm>
        </p:spPr>
        <p:txBody>
          <a:bodyPr/>
          <a:lstStyle>
            <a:lvl1pPr>
              <a:defRPr>
                <a:solidFill>
                  <a:schemeClr val="bg1"/>
                </a:solidFill>
              </a:defRPr>
            </a:lvl1pPr>
          </a:lstStyle>
          <a:p>
            <a:r>
              <a:rPr lang="en-US" dirty="0"/>
              <a:t>Click to edit Master title style</a:t>
            </a:r>
          </a:p>
        </p:txBody>
      </p:sp>
      <p:sp>
        <p:nvSpPr>
          <p:cNvPr id="2" name="Rectangle 1">
            <a:extLst>
              <a:ext uri="{FF2B5EF4-FFF2-40B4-BE49-F238E27FC236}">
                <a16:creationId xmlns:a16="http://schemas.microsoft.com/office/drawing/2014/main" id="{D3645398-8196-4596-BEC8-3E6F3EA60B2F}"/>
              </a:ext>
            </a:extLst>
          </p:cNvPr>
          <p:cNvSpPr/>
          <p:nvPr userDrawn="1"/>
        </p:nvSpPr>
        <p:spPr>
          <a:xfrm>
            <a:off x="0" y="5922236"/>
            <a:ext cx="12192000" cy="9357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0500" tIns="40500" rIns="40500" bIns="40500" rtlCol="0" anchor="ctr"/>
          <a:lstStyle/>
          <a:p>
            <a:pPr algn="l"/>
            <a:endParaRPr lang="en-US" sz="1125" dirty="0">
              <a:solidFill>
                <a:schemeClr val="bg1"/>
              </a:solidFill>
            </a:endParaRPr>
          </a:p>
        </p:txBody>
      </p:sp>
      <p:sp>
        <p:nvSpPr>
          <p:cNvPr id="4" name="Shape 8">
            <a:extLst>
              <a:ext uri="{FF2B5EF4-FFF2-40B4-BE49-F238E27FC236}">
                <a16:creationId xmlns:a16="http://schemas.microsoft.com/office/drawing/2014/main" id="{9399A88C-DBE1-44BD-965B-4DE5F680E0BB}"/>
              </a:ext>
            </a:extLst>
          </p:cNvPr>
          <p:cNvSpPr txBox="1">
            <a:spLocks/>
          </p:cNvSpPr>
          <p:nvPr userDrawn="1"/>
        </p:nvSpPr>
        <p:spPr>
          <a:xfrm>
            <a:off x="9587480" y="6320118"/>
            <a:ext cx="1601613"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750" smtClean="0">
                <a:solidFill>
                  <a:schemeClr val="bg1"/>
                </a:solidFill>
                <a:latin typeface="+mn-lt"/>
                <a:ea typeface="Arial"/>
                <a:cs typeface="Arial" panose="020B0604020202020204" pitchFamily="34" charset="0"/>
              </a:rPr>
              <a:pPr algn="r"/>
              <a:t>‹#›</a:t>
            </a:fld>
            <a:endParaRPr lang="en-US" sz="750" dirty="0">
              <a:solidFill>
                <a:schemeClr val="bg1"/>
              </a:solidFill>
              <a:latin typeface="+mn-lt"/>
              <a:ea typeface="Arial"/>
              <a:cs typeface="Arial" panose="020B0604020202020204" pitchFamily="34" charset="0"/>
            </a:endParaRPr>
          </a:p>
        </p:txBody>
      </p:sp>
      <p:sp>
        <p:nvSpPr>
          <p:cNvPr id="5" name="Freeform 19">
            <a:extLst>
              <a:ext uri="{FF2B5EF4-FFF2-40B4-BE49-F238E27FC236}">
                <a16:creationId xmlns:a16="http://schemas.microsoft.com/office/drawing/2014/main" id="{8332ED20-B9ED-4953-8BD6-E7331DA4822F}"/>
              </a:ext>
            </a:extLst>
          </p:cNvPr>
          <p:cNvSpPr>
            <a:spLocks noEditPoints="1"/>
          </p:cNvSpPr>
          <p:nvPr userDrawn="1"/>
        </p:nvSpPr>
        <p:spPr bwMode="auto">
          <a:xfrm>
            <a:off x="747239" y="6320118"/>
            <a:ext cx="424800"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GB" sz="1350" dirty="0"/>
          </a:p>
        </p:txBody>
      </p:sp>
      <p:sp>
        <p:nvSpPr>
          <p:cNvPr id="8" name="TextBox 7">
            <a:extLst>
              <a:ext uri="{FF2B5EF4-FFF2-40B4-BE49-F238E27FC236}">
                <a16:creationId xmlns:a16="http://schemas.microsoft.com/office/drawing/2014/main" id="{993A00D6-D724-49F4-851A-4C6F8860FA8F}"/>
              </a:ext>
            </a:extLst>
          </p:cNvPr>
          <p:cNvSpPr txBox="1"/>
          <p:nvPr userDrawn="1"/>
        </p:nvSpPr>
        <p:spPr>
          <a:xfrm>
            <a:off x="2308799" y="6320118"/>
            <a:ext cx="7880228" cy="370800"/>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solidFill>
                <a:latin typeface="+mn-lt"/>
                <a:ea typeface="+mn-ea"/>
                <a:cs typeface="+mn-cs"/>
              </a:rPr>
              <a:t>©2021 Copyright owned by one or more of the KPMG International entities. KPMG International entities provide no services to clients. All rights reserved.</a:t>
            </a:r>
          </a:p>
        </p:txBody>
      </p:sp>
    </p:spTree>
    <p:extLst>
      <p:ext uri="{BB962C8B-B14F-4D97-AF65-F5344CB8AC3E}">
        <p14:creationId xmlns:p14="http://schemas.microsoft.com/office/powerpoint/2010/main" val="563923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Only">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645398-8196-4596-BEC8-3E6F3EA60B2F}"/>
              </a:ext>
            </a:extLst>
          </p:cNvPr>
          <p:cNvSpPr/>
          <p:nvPr userDrawn="1"/>
        </p:nvSpPr>
        <p:spPr>
          <a:xfrm>
            <a:off x="0" y="5922236"/>
            <a:ext cx="12192000" cy="9357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0500" tIns="40500" rIns="40500" bIns="40500" rtlCol="0" anchor="ctr"/>
          <a:lstStyle/>
          <a:p>
            <a:pPr algn="l"/>
            <a:endParaRPr lang="en-US" sz="1125" dirty="0">
              <a:solidFill>
                <a:schemeClr val="bg1"/>
              </a:solidFill>
            </a:endParaRPr>
          </a:p>
        </p:txBody>
      </p:sp>
      <p:sp>
        <p:nvSpPr>
          <p:cNvPr id="10" name="Freeform 19">
            <a:extLst>
              <a:ext uri="{FF2B5EF4-FFF2-40B4-BE49-F238E27FC236}">
                <a16:creationId xmlns:a16="http://schemas.microsoft.com/office/drawing/2014/main" id="{419FE3A9-0EE0-49E9-8D60-A061D6CBEC98}"/>
              </a:ext>
            </a:extLst>
          </p:cNvPr>
          <p:cNvSpPr>
            <a:spLocks noEditPoints="1"/>
          </p:cNvSpPr>
          <p:nvPr userDrawn="1"/>
        </p:nvSpPr>
        <p:spPr bwMode="auto">
          <a:xfrm>
            <a:off x="996317" y="6320118"/>
            <a:ext cx="566400"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solidFill>
                <a:schemeClr val="bg1"/>
              </a:solidFill>
            </a:endParaRPr>
          </a:p>
        </p:txBody>
      </p:sp>
      <p:sp>
        <p:nvSpPr>
          <p:cNvPr id="11" name="Shape 8">
            <a:extLst>
              <a:ext uri="{FF2B5EF4-FFF2-40B4-BE49-F238E27FC236}">
                <a16:creationId xmlns:a16="http://schemas.microsoft.com/office/drawing/2014/main" id="{025AE4A2-569B-4B7D-9682-C09166C6188F}"/>
              </a:ext>
            </a:extLst>
          </p:cNvPr>
          <p:cNvSpPr txBox="1">
            <a:spLocks/>
          </p:cNvSpPr>
          <p:nvPr userDrawn="1"/>
        </p:nvSpPr>
        <p:spPr>
          <a:xfrm>
            <a:off x="9587480" y="6320118"/>
            <a:ext cx="1601613"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bg1"/>
                </a:solidFill>
                <a:latin typeface="+mn-lt"/>
                <a:ea typeface="Arial"/>
                <a:cs typeface="Arial" panose="020B0604020202020204" pitchFamily="34" charset="0"/>
              </a:rPr>
              <a:pPr algn="r"/>
              <a:t>‹#›</a:t>
            </a:fld>
            <a:endParaRPr lang="en-US" sz="1000" dirty="0">
              <a:solidFill>
                <a:schemeClr val="bg1"/>
              </a:solidFill>
              <a:latin typeface="+mn-lt"/>
              <a:ea typeface="Arial"/>
              <a:cs typeface="Arial" panose="020B0604020202020204" pitchFamily="34" charset="0"/>
            </a:endParaRPr>
          </a:p>
        </p:txBody>
      </p:sp>
      <p:sp>
        <p:nvSpPr>
          <p:cNvPr id="13" name="TextBox 12">
            <a:extLst>
              <a:ext uri="{FF2B5EF4-FFF2-40B4-BE49-F238E27FC236}">
                <a16:creationId xmlns:a16="http://schemas.microsoft.com/office/drawing/2014/main" id="{92DE5342-A477-47AD-A281-E6C5C6695788}"/>
              </a:ext>
            </a:extLst>
          </p:cNvPr>
          <p:cNvSpPr txBox="1"/>
          <p:nvPr userDrawn="1"/>
        </p:nvSpPr>
        <p:spPr>
          <a:xfrm>
            <a:off x="5059200" y="669091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bg1"/>
                </a:solidFill>
                <a:latin typeface="+mn-lt"/>
                <a:ea typeface="+mn-ea"/>
                <a:cs typeface="+mn-cs"/>
              </a:rPr>
              <a:t>Document Classification: KPMG Confidential</a:t>
            </a:r>
          </a:p>
        </p:txBody>
      </p:sp>
      <p:sp>
        <p:nvSpPr>
          <p:cNvPr id="7" name="TextBox 6">
            <a:extLst>
              <a:ext uri="{FF2B5EF4-FFF2-40B4-BE49-F238E27FC236}">
                <a16:creationId xmlns:a16="http://schemas.microsoft.com/office/drawing/2014/main" id="{C78A5064-8758-4755-A8E2-1E86A9803627}"/>
              </a:ext>
            </a:extLst>
          </p:cNvPr>
          <p:cNvSpPr txBox="1"/>
          <p:nvPr userDrawn="1"/>
        </p:nvSpPr>
        <p:spPr>
          <a:xfrm>
            <a:off x="2308799" y="6320118"/>
            <a:ext cx="7880228" cy="370800"/>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solidFill>
                <a:latin typeface="+mn-lt"/>
                <a:ea typeface="+mn-ea"/>
                <a:cs typeface="+mn-cs"/>
              </a:rPr>
              <a:t>©2021 Copyright owned by one or more of the KPMG International entities. KPMG International entities provide no services to clients. All rights reserved.</a:t>
            </a:r>
          </a:p>
        </p:txBody>
      </p:sp>
    </p:spTree>
    <p:extLst>
      <p:ext uri="{BB962C8B-B14F-4D97-AF65-F5344CB8AC3E}">
        <p14:creationId xmlns:p14="http://schemas.microsoft.com/office/powerpoint/2010/main" val="2548815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Title Only">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752400" y="284852"/>
            <a:ext cx="10661835" cy="518400"/>
          </a:xfrm>
        </p:spPr>
        <p:txBody>
          <a:bodyPr/>
          <a:lstStyle>
            <a:lvl1pPr>
              <a:defRPr>
                <a:solidFill>
                  <a:schemeClr val="bg1"/>
                </a:solidFill>
              </a:defRPr>
            </a:lvl1pPr>
          </a:lstStyle>
          <a:p>
            <a:r>
              <a:rPr lang="en-US" dirty="0"/>
              <a:t>Click to edit Master title style</a:t>
            </a:r>
          </a:p>
        </p:txBody>
      </p:sp>
      <p:sp>
        <p:nvSpPr>
          <p:cNvPr id="6" name="Rectangle 5">
            <a:extLst>
              <a:ext uri="{FF2B5EF4-FFF2-40B4-BE49-F238E27FC236}">
                <a16:creationId xmlns:a16="http://schemas.microsoft.com/office/drawing/2014/main" id="{98A29AFE-3DE9-4D4B-BCB5-79CFF9714839}"/>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l"/>
            <a:endParaRPr lang="en-US" sz="1500" dirty="0">
              <a:solidFill>
                <a:schemeClr val="bg1"/>
              </a:solidFill>
            </a:endParaRPr>
          </a:p>
        </p:txBody>
      </p:sp>
      <p:sp>
        <p:nvSpPr>
          <p:cNvPr id="13" name="Freeform 19">
            <a:extLst>
              <a:ext uri="{FF2B5EF4-FFF2-40B4-BE49-F238E27FC236}">
                <a16:creationId xmlns:a16="http://schemas.microsoft.com/office/drawing/2014/main" id="{74CA574C-456F-4AFF-8E6E-021E6950ED4F}"/>
              </a:ext>
            </a:extLst>
          </p:cNvPr>
          <p:cNvSpPr>
            <a:spLocks noEditPoints="1"/>
          </p:cNvSpPr>
          <p:nvPr userDrawn="1"/>
        </p:nvSpPr>
        <p:spPr bwMode="auto">
          <a:xfrm>
            <a:off x="996317" y="6320118"/>
            <a:ext cx="566400"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solidFill>
                <a:schemeClr val="bg1"/>
              </a:solidFill>
            </a:endParaRPr>
          </a:p>
        </p:txBody>
      </p:sp>
      <p:sp>
        <p:nvSpPr>
          <p:cNvPr id="14" name="Shape 8">
            <a:extLst>
              <a:ext uri="{FF2B5EF4-FFF2-40B4-BE49-F238E27FC236}">
                <a16:creationId xmlns:a16="http://schemas.microsoft.com/office/drawing/2014/main" id="{C58FBF8B-997F-4205-BE09-2DBA82FD891C}"/>
              </a:ext>
            </a:extLst>
          </p:cNvPr>
          <p:cNvSpPr txBox="1">
            <a:spLocks/>
          </p:cNvSpPr>
          <p:nvPr userDrawn="1"/>
        </p:nvSpPr>
        <p:spPr>
          <a:xfrm>
            <a:off x="9587480" y="6320118"/>
            <a:ext cx="1601613"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bg1"/>
                </a:solidFill>
                <a:latin typeface="+mn-lt"/>
                <a:ea typeface="Arial"/>
                <a:cs typeface="Arial" panose="020B0604020202020204" pitchFamily="34" charset="0"/>
              </a:rPr>
              <a:pPr algn="r"/>
              <a:t>‹#›</a:t>
            </a:fld>
            <a:endParaRPr lang="en-US" sz="1000" dirty="0">
              <a:solidFill>
                <a:schemeClr val="bg1"/>
              </a:solidFill>
              <a:latin typeface="+mn-lt"/>
              <a:ea typeface="Arial"/>
              <a:cs typeface="Arial" panose="020B0604020202020204" pitchFamily="34" charset="0"/>
            </a:endParaRPr>
          </a:p>
        </p:txBody>
      </p:sp>
      <p:sp>
        <p:nvSpPr>
          <p:cNvPr id="16" name="TextBox 15">
            <a:extLst>
              <a:ext uri="{FF2B5EF4-FFF2-40B4-BE49-F238E27FC236}">
                <a16:creationId xmlns:a16="http://schemas.microsoft.com/office/drawing/2014/main" id="{C2E9767A-F21C-4407-A89A-5EAFFCEBEFA0}"/>
              </a:ext>
            </a:extLst>
          </p:cNvPr>
          <p:cNvSpPr txBox="1"/>
          <p:nvPr userDrawn="1"/>
        </p:nvSpPr>
        <p:spPr>
          <a:xfrm>
            <a:off x="5059200" y="669091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bg1"/>
                </a:solidFill>
                <a:latin typeface="+mn-lt"/>
                <a:ea typeface="+mn-ea"/>
                <a:cs typeface="+mn-cs"/>
              </a:rPr>
              <a:t>Document Classification: KPMG Confidential</a:t>
            </a:r>
          </a:p>
        </p:txBody>
      </p:sp>
      <p:sp>
        <p:nvSpPr>
          <p:cNvPr id="8" name="TextBox 7">
            <a:extLst>
              <a:ext uri="{FF2B5EF4-FFF2-40B4-BE49-F238E27FC236}">
                <a16:creationId xmlns:a16="http://schemas.microsoft.com/office/drawing/2014/main" id="{3F2AEC08-BFB9-4E17-B562-4F564DF9018C}"/>
              </a:ext>
            </a:extLst>
          </p:cNvPr>
          <p:cNvSpPr txBox="1"/>
          <p:nvPr userDrawn="1"/>
        </p:nvSpPr>
        <p:spPr>
          <a:xfrm>
            <a:off x="2308799" y="6320118"/>
            <a:ext cx="7880228" cy="370800"/>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solidFill>
                <a:latin typeface="+mn-lt"/>
                <a:ea typeface="+mn-ea"/>
                <a:cs typeface="+mn-cs"/>
              </a:rPr>
              <a:t>©2021 Copyright owned by one or more of the KPMG International entities. KPMG International entities provide no services to clients. All rights reserved.</a:t>
            </a:r>
          </a:p>
        </p:txBody>
      </p:sp>
    </p:spTree>
    <p:extLst>
      <p:ext uri="{BB962C8B-B14F-4D97-AF65-F5344CB8AC3E}">
        <p14:creationId xmlns:p14="http://schemas.microsoft.com/office/powerpoint/2010/main" val="36859378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6_Title Only">
    <p:bg>
      <p:bgPr>
        <a:solidFill>
          <a:srgbClr val="6D2077"/>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752400" y="284852"/>
            <a:ext cx="10661835" cy="518400"/>
          </a:xfrm>
        </p:spPr>
        <p:txBody>
          <a:bodyPr/>
          <a:lstStyle>
            <a:lvl1pPr>
              <a:defRPr>
                <a:solidFill>
                  <a:schemeClr val="bg1"/>
                </a:solidFill>
              </a:defRPr>
            </a:lvl1pPr>
          </a:lstStyle>
          <a:p>
            <a:r>
              <a:rPr lang="en-US" dirty="0"/>
              <a:t>Click to edit Master title style</a:t>
            </a:r>
          </a:p>
        </p:txBody>
      </p:sp>
      <p:sp>
        <p:nvSpPr>
          <p:cNvPr id="13" name="Freeform 19">
            <a:extLst>
              <a:ext uri="{FF2B5EF4-FFF2-40B4-BE49-F238E27FC236}">
                <a16:creationId xmlns:a16="http://schemas.microsoft.com/office/drawing/2014/main" id="{74CA574C-456F-4AFF-8E6E-021E6950ED4F}"/>
              </a:ext>
            </a:extLst>
          </p:cNvPr>
          <p:cNvSpPr>
            <a:spLocks noEditPoints="1"/>
          </p:cNvSpPr>
          <p:nvPr userDrawn="1"/>
        </p:nvSpPr>
        <p:spPr bwMode="auto">
          <a:xfrm>
            <a:off x="996317" y="6320118"/>
            <a:ext cx="566400"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solidFill>
                <a:schemeClr val="bg1"/>
              </a:solidFill>
            </a:endParaRPr>
          </a:p>
        </p:txBody>
      </p:sp>
      <p:sp>
        <p:nvSpPr>
          <p:cNvPr id="14" name="Shape 8">
            <a:extLst>
              <a:ext uri="{FF2B5EF4-FFF2-40B4-BE49-F238E27FC236}">
                <a16:creationId xmlns:a16="http://schemas.microsoft.com/office/drawing/2014/main" id="{C58FBF8B-997F-4205-BE09-2DBA82FD891C}"/>
              </a:ext>
            </a:extLst>
          </p:cNvPr>
          <p:cNvSpPr txBox="1">
            <a:spLocks/>
          </p:cNvSpPr>
          <p:nvPr userDrawn="1"/>
        </p:nvSpPr>
        <p:spPr>
          <a:xfrm>
            <a:off x="9587480" y="6320118"/>
            <a:ext cx="1601613"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bg1"/>
                </a:solidFill>
                <a:latin typeface="+mn-lt"/>
                <a:ea typeface="Arial"/>
                <a:cs typeface="Arial" panose="020B0604020202020204" pitchFamily="34" charset="0"/>
              </a:rPr>
              <a:pPr algn="r"/>
              <a:t>‹#›</a:t>
            </a:fld>
            <a:endParaRPr lang="en-US" sz="1000" dirty="0">
              <a:solidFill>
                <a:schemeClr val="bg1"/>
              </a:solidFill>
              <a:latin typeface="+mn-lt"/>
              <a:ea typeface="Arial"/>
              <a:cs typeface="Arial" panose="020B0604020202020204" pitchFamily="34" charset="0"/>
            </a:endParaRPr>
          </a:p>
        </p:txBody>
      </p:sp>
      <p:sp>
        <p:nvSpPr>
          <p:cNvPr id="16" name="TextBox 15">
            <a:extLst>
              <a:ext uri="{FF2B5EF4-FFF2-40B4-BE49-F238E27FC236}">
                <a16:creationId xmlns:a16="http://schemas.microsoft.com/office/drawing/2014/main" id="{C2E9767A-F21C-4407-A89A-5EAFFCEBEFA0}"/>
              </a:ext>
            </a:extLst>
          </p:cNvPr>
          <p:cNvSpPr txBox="1"/>
          <p:nvPr userDrawn="1"/>
        </p:nvSpPr>
        <p:spPr>
          <a:xfrm>
            <a:off x="5059200" y="669091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bg1"/>
                </a:solidFill>
                <a:latin typeface="+mn-lt"/>
                <a:ea typeface="+mn-ea"/>
                <a:cs typeface="+mn-cs"/>
              </a:rPr>
              <a:t>Document Classification: KPMG Confidential</a:t>
            </a:r>
          </a:p>
        </p:txBody>
      </p:sp>
      <p:sp>
        <p:nvSpPr>
          <p:cNvPr id="7" name="TextBox 6">
            <a:extLst>
              <a:ext uri="{FF2B5EF4-FFF2-40B4-BE49-F238E27FC236}">
                <a16:creationId xmlns:a16="http://schemas.microsoft.com/office/drawing/2014/main" id="{641BD59C-64AD-439A-A1D7-1DE3223D6E52}"/>
              </a:ext>
            </a:extLst>
          </p:cNvPr>
          <p:cNvSpPr txBox="1"/>
          <p:nvPr userDrawn="1"/>
        </p:nvSpPr>
        <p:spPr>
          <a:xfrm>
            <a:off x="2308799" y="6320118"/>
            <a:ext cx="7880228" cy="370800"/>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solidFill>
                <a:latin typeface="+mn-lt"/>
                <a:ea typeface="+mn-ea"/>
                <a:cs typeface="+mn-cs"/>
              </a:rPr>
              <a:t>©2021 Copyright owned by one or more of the KPMG International entities. KPMG International entities provide no services to clients. All rights reserved.</a:t>
            </a:r>
          </a:p>
        </p:txBody>
      </p:sp>
    </p:spTree>
    <p:extLst>
      <p:ext uri="{BB962C8B-B14F-4D97-AF65-F5344CB8AC3E}">
        <p14:creationId xmlns:p14="http://schemas.microsoft.com/office/powerpoint/2010/main" val="3037833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838200" y="365126"/>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338D"/>
                </a:solidFill>
                <a:latin typeface="KPMG Extralight" panose="020B0303030202040204" pitchFamily="34" charset="0"/>
                <a:ea typeface="+mj-ea"/>
                <a:cs typeface="KPMG Extralight" panose="020B0303030202040204" pitchFamily="34" charset="0"/>
              </a:defRPr>
            </a:lvl1pPr>
          </a:lstStyle>
          <a:p>
            <a:r>
              <a:rPr lang="en-US" dirty="0"/>
              <a:t>Title - KPMG </a:t>
            </a:r>
            <a:r>
              <a:rPr lang="en-US" dirty="0" err="1"/>
              <a:t>Extralight</a:t>
            </a:r>
            <a:r>
              <a:rPr lang="en-US" dirty="0"/>
              <a:t> Font 44</a:t>
            </a:r>
          </a:p>
        </p:txBody>
      </p:sp>
    </p:spTree>
    <p:extLst>
      <p:ext uri="{BB962C8B-B14F-4D97-AF65-F5344CB8AC3E}">
        <p14:creationId xmlns:p14="http://schemas.microsoft.com/office/powerpoint/2010/main" val="420121253"/>
      </p:ext>
    </p:extLst>
  </p:cSld>
  <p:clrMapOvr>
    <a:masterClrMapping/>
  </p:clrMapOvr>
  <p:extLst>
    <p:ext uri="{DCECCB84-F9BA-43D5-87BE-67443E8EF086}">
      <p15:sldGuideLst xmlns:p15="http://schemas.microsoft.com/office/powerpoint/2012/main">
        <p15:guide id="1" orient="horz" pos="1071">
          <p15:clr>
            <a:srgbClr val="FBAE40"/>
          </p15:clr>
        </p15:guide>
        <p15:guide id="2" pos="385">
          <p15:clr>
            <a:srgbClr val="FBAE40"/>
          </p15:clr>
        </p15:guide>
        <p15:guide id="3" pos="5375">
          <p15:clr>
            <a:srgbClr val="FBAE40"/>
          </p15:clr>
        </p15:guide>
        <p15:guide id="4" orient="horz" pos="3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4"/>
          <p:cNvSpPr>
            <a:spLocks noGrp="1"/>
          </p:cNvSpPr>
          <p:nvPr>
            <p:ph type="body" sz="quarter" idx="11" hasCustomPrompt="1"/>
          </p:nvPr>
        </p:nvSpPr>
        <p:spPr>
          <a:xfrm>
            <a:off x="1016125" y="129864"/>
            <a:ext cx="10159753" cy="243199"/>
          </a:xfrm>
        </p:spPr>
        <p:txBody>
          <a:bodyPr anchor="b"/>
          <a:lstStyle>
            <a:lvl1pPr>
              <a:spcAft>
                <a:spcPts val="0"/>
              </a:spcAft>
              <a:defRPr sz="1108"/>
            </a:lvl1pPr>
          </a:lstStyle>
          <a:p>
            <a:pPr lvl="0"/>
            <a:r>
              <a:rPr lang="en-US" dirty="0"/>
              <a:t>Super title here</a:t>
            </a:r>
          </a:p>
        </p:txBody>
      </p:sp>
    </p:spTree>
    <p:extLst>
      <p:ext uri="{BB962C8B-B14F-4D97-AF65-F5344CB8AC3E}">
        <p14:creationId xmlns:p14="http://schemas.microsoft.com/office/powerpoint/2010/main" val="34048325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ivider 1">
    <p:spTree>
      <p:nvGrpSpPr>
        <p:cNvPr id="1" name=""/>
        <p:cNvGrpSpPr/>
        <p:nvPr/>
      </p:nvGrpSpPr>
      <p:grpSpPr>
        <a:xfrm>
          <a:off x="0" y="0"/>
          <a:ext cx="0" cy="0"/>
          <a:chOff x="0" y="0"/>
          <a:chExt cx="0" cy="0"/>
        </a:xfrm>
      </p:grpSpPr>
      <p:sp>
        <p:nvSpPr>
          <p:cNvPr id="4" name="object 3"/>
          <p:cNvSpPr/>
          <p:nvPr userDrawn="1"/>
        </p:nvSpPr>
        <p:spPr>
          <a:xfrm>
            <a:off x="0" y="0"/>
            <a:ext cx="12192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91DA"/>
          </a:solidFill>
        </p:spPr>
        <p:txBody>
          <a:bodyPr wrap="square" lIns="0" tIns="0" rIns="0" bIns="0" rtlCol="0">
            <a:noAutofit/>
          </a:bodyPr>
          <a:lstStyle/>
          <a:p>
            <a:endParaRPr sz="1800"/>
          </a:p>
        </p:txBody>
      </p:sp>
      <p:sp>
        <p:nvSpPr>
          <p:cNvPr id="9" name="object 3"/>
          <p:cNvSpPr/>
          <p:nvPr userDrawn="1"/>
        </p:nvSpPr>
        <p:spPr>
          <a:xfrm>
            <a:off x="2"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67" dirty="0">
              <a:latin typeface="Univers for KPMG" panose="020B0603020202020204" pitchFamily="34" charset="0"/>
            </a:endParaRPr>
          </a:p>
        </p:txBody>
      </p:sp>
      <p:sp>
        <p:nvSpPr>
          <p:cNvPr id="7" name="Title 1">
            <a:extLst>
              <a:ext uri="{FF2B5EF4-FFF2-40B4-BE49-F238E27FC236}">
                <a16:creationId xmlns:a16="http://schemas.microsoft.com/office/drawing/2014/main" id="{76D27AB2-A7AF-453F-9F86-E61A87A8AC15}"/>
              </a:ext>
            </a:extLst>
          </p:cNvPr>
          <p:cNvSpPr>
            <a:spLocks noGrp="1"/>
          </p:cNvSpPr>
          <p:nvPr>
            <p:ph type="title"/>
          </p:nvPr>
        </p:nvSpPr>
        <p:spPr>
          <a:xfrm>
            <a:off x="2008253" y="1347395"/>
            <a:ext cx="6428855" cy="3703320"/>
          </a:xfrm>
        </p:spPr>
        <p:txBody>
          <a:bodyPr anchor="t" anchorCtr="0"/>
          <a:lstStyle>
            <a:lvl1pPr>
              <a:lnSpc>
                <a:spcPct val="70000"/>
              </a:lnSpc>
              <a:defRPr sz="11000" b="0" i="0">
                <a:solidFill>
                  <a:srgbClr val="FFFFFF"/>
                </a:solidFill>
                <a:latin typeface="KPMG Extralight"/>
                <a:cs typeface="KPMG Extralight"/>
              </a:defRPr>
            </a:lvl1pPr>
          </a:lstStyle>
          <a:p>
            <a:r>
              <a:rPr lang="en-US" dirty="0"/>
              <a:t>Click to edit Master title style</a:t>
            </a:r>
          </a:p>
        </p:txBody>
      </p:sp>
      <p:sp>
        <p:nvSpPr>
          <p:cNvPr id="10" name="Text Placeholder 6">
            <a:extLst>
              <a:ext uri="{FF2B5EF4-FFF2-40B4-BE49-F238E27FC236}">
                <a16:creationId xmlns:a16="http://schemas.microsoft.com/office/drawing/2014/main" id="{A51ED759-973F-4317-B549-9CA7B08B1554}"/>
              </a:ext>
            </a:extLst>
          </p:cNvPr>
          <p:cNvSpPr>
            <a:spLocks noGrp="1"/>
          </p:cNvSpPr>
          <p:nvPr>
            <p:ph type="body" sz="quarter" idx="11"/>
          </p:nvPr>
        </p:nvSpPr>
        <p:spPr>
          <a:xfrm>
            <a:off x="2005090" y="5075768"/>
            <a:ext cx="8196665" cy="288712"/>
          </a:xfrm>
          <a:prstGeom prst="rect">
            <a:avLst/>
          </a:prstGeom>
        </p:spPr>
        <p:txBody>
          <a:bodyPr vert="horz" lIns="0"/>
          <a:lstStyle>
            <a:lvl1pPr>
              <a:spcBef>
                <a:spcPts val="280"/>
              </a:spcBef>
              <a:spcAft>
                <a:spcPts val="0"/>
              </a:spcAft>
              <a:defRPr sz="1100">
                <a:solidFill>
                  <a:srgbClr val="FFFFFF"/>
                </a:solidFill>
                <a:latin typeface="Univers for KPMG" panose="020B0603020202020204" pitchFamily="34" charset="0"/>
                <a:cs typeface="Univers for KPMG" panose="020B0603020202020204" pitchFamily="34" charset="0"/>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p:txBody>
      </p:sp>
      <p:pic>
        <p:nvPicPr>
          <p:cNvPr id="11" name="Picture 10">
            <a:extLst>
              <a:ext uri="{FF2B5EF4-FFF2-40B4-BE49-F238E27FC236}">
                <a16:creationId xmlns:a16="http://schemas.microsoft.com/office/drawing/2014/main" id="{BB00FE82-5564-4905-8AC4-E4B2A7DB2C4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1834037" y="598984"/>
            <a:ext cx="1488813" cy="640080"/>
          </a:xfrm>
          <a:prstGeom prst="rect">
            <a:avLst/>
          </a:prstGeom>
        </p:spPr>
      </p:pic>
    </p:spTree>
    <p:extLst>
      <p:ext uri="{BB962C8B-B14F-4D97-AF65-F5344CB8AC3E}">
        <p14:creationId xmlns:p14="http://schemas.microsoft.com/office/powerpoint/2010/main" val="1665054593"/>
      </p:ext>
    </p:extLst>
  </p:cSld>
  <p:clrMapOvr>
    <a:masterClrMapping/>
  </p:clrMapOvr>
  <p:extLst>
    <p:ext uri="{DCECCB84-F9BA-43D5-87BE-67443E8EF086}">
      <p15:sldGuideLst xmlns:p15="http://schemas.microsoft.com/office/powerpoint/2012/main">
        <p15:guide id="1" pos="12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a:xfrm>
            <a:off x="609600" y="274638"/>
            <a:ext cx="10972800" cy="1143000"/>
          </a:xfrm>
          <a:prstGeom prst="rect">
            <a:avLst/>
          </a:prstGeom>
        </p:spPr>
        <p:txBody>
          <a:bodyPr/>
          <a:lstStyle/>
          <a:p>
            <a:r>
              <a:rPr lang="hu-HU"/>
              <a:t>Mintacím szerkesztése</a:t>
            </a:r>
          </a:p>
        </p:txBody>
      </p:sp>
      <p:sp>
        <p:nvSpPr>
          <p:cNvPr id="3" name="Tartalom helye 2"/>
          <p:cNvSpPr>
            <a:spLocks noGrp="1"/>
          </p:cNvSpPr>
          <p:nvPr>
            <p:ph idx="1"/>
          </p:nvPr>
        </p:nvSpPr>
        <p:spPr>
          <a:xfrm>
            <a:off x="609600" y="1600201"/>
            <a:ext cx="10972800" cy="4525963"/>
          </a:xfrm>
          <a:prstGeom prst="rect">
            <a:avLst/>
          </a:prstGeo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Tree>
    <p:extLst>
      <p:ext uri="{BB962C8B-B14F-4D97-AF65-F5344CB8AC3E}">
        <p14:creationId xmlns:p14="http://schemas.microsoft.com/office/powerpoint/2010/main" val="21300409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4"/>
          <p:cNvSpPr>
            <a:spLocks noGrp="1"/>
          </p:cNvSpPr>
          <p:nvPr>
            <p:ph type="body" sz="quarter" idx="11" hasCustomPrompt="1"/>
          </p:nvPr>
        </p:nvSpPr>
        <p:spPr>
          <a:xfrm>
            <a:off x="1016125" y="203863"/>
            <a:ext cx="10159753" cy="169200"/>
          </a:xfrm>
        </p:spPr>
        <p:txBody>
          <a:bodyPr anchor="b"/>
          <a:lstStyle>
            <a:lvl1pPr>
              <a:spcAft>
                <a:spcPts val="0"/>
              </a:spcAft>
              <a:defRPr sz="1108"/>
            </a:lvl1pPr>
          </a:lstStyle>
          <a:p>
            <a:pPr lvl="0"/>
            <a:r>
              <a:rPr lang="en-US" dirty="0"/>
              <a:t>Super title here</a:t>
            </a:r>
          </a:p>
        </p:txBody>
      </p:sp>
    </p:spTree>
    <p:extLst>
      <p:ext uri="{BB962C8B-B14F-4D97-AF65-F5344CB8AC3E}">
        <p14:creationId xmlns:p14="http://schemas.microsoft.com/office/powerpoint/2010/main" val="144880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1 - Right light vertical imag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4588723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5" name="think-cell Slide" r:id="rId4" imgW="216" imgH="216" progId="TCLayout.ActiveDocument.1">
                  <p:embed/>
                </p:oleObj>
              </mc:Choice>
              <mc:Fallback>
                <p:oleObj name="think-cell Slide" r:id="rId4" imgW="216" imgH="21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1016001" y="1337703"/>
            <a:ext cx="7499350" cy="3703320"/>
          </a:xfrm>
        </p:spPr>
        <p:txBody>
          <a:bodyPr anchor="t" anchorCtr="0"/>
          <a:lstStyle>
            <a:lvl1pPr>
              <a:lnSpc>
                <a:spcPct val="70000"/>
              </a:lnSpc>
              <a:defRPr sz="11000" b="0" i="0">
                <a:solidFill>
                  <a:schemeClr val="tx2"/>
                </a:solidFill>
                <a:latin typeface="KPMG Extralight"/>
                <a:cs typeface="KPMG Extralight"/>
              </a:defRPr>
            </a:lvl1pPr>
          </a:lstStyle>
          <a:p>
            <a:r>
              <a:rPr lang="en-US"/>
              <a:t>Click to edit Master title style</a:t>
            </a:r>
            <a:endParaRPr lang="en-US" dirty="0"/>
          </a:p>
        </p:txBody>
      </p:sp>
      <p:sp>
        <p:nvSpPr>
          <p:cNvPr id="7" name="Text Placeholder 6"/>
          <p:cNvSpPr>
            <a:spLocks noGrp="1"/>
          </p:cNvSpPr>
          <p:nvPr>
            <p:ph type="body" sz="quarter" idx="11"/>
          </p:nvPr>
        </p:nvSpPr>
        <p:spPr>
          <a:xfrm>
            <a:off x="1014017" y="5041023"/>
            <a:ext cx="8220364" cy="197776"/>
          </a:xfrm>
          <a:prstGeom prst="rect">
            <a:avLst/>
          </a:prstGeom>
        </p:spPr>
        <p:txBody>
          <a:bodyPr vert="horz"/>
          <a:lstStyle>
            <a:lvl1pPr>
              <a:spcBef>
                <a:spcPts val="280"/>
              </a:spcBef>
              <a:spcAft>
                <a:spcPts val="0"/>
              </a:spcAft>
              <a:defRPr sz="1100">
                <a:solidFill>
                  <a:schemeClr val="tx2"/>
                </a:solidFill>
                <a:latin typeface="Univers for KPMG Light"/>
                <a:cs typeface="Univers for KPMG Light"/>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p:txBody>
      </p:sp>
      <p:sp>
        <p:nvSpPr>
          <p:cNvPr id="6" name="Rectangle 5">
            <a:hlinkClick r:id="rId6"/>
          </p:cNvPr>
          <p:cNvSpPr/>
          <p:nvPr userDrawn="1"/>
        </p:nvSpPr>
        <p:spPr>
          <a:xfrm>
            <a:off x="8857536" y="5284514"/>
            <a:ext cx="3334465" cy="298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pic>
        <p:nvPicPr>
          <p:cNvPr id="9" name="Picture 8"/>
          <p:cNvPicPr>
            <a:picLocks noChangeAspect="1"/>
          </p:cNvPicPr>
          <p:nvPr userDrawn="1"/>
        </p:nvPicPr>
        <p:blipFill rotWithShape="1">
          <a:blip r:embed="rId7" cstate="print">
            <a:extLst>
              <a:ext uri="{28A0092B-C50C-407E-A947-70E740481C1C}">
                <a14:useLocalDpi xmlns:a14="http://schemas.microsoft.com/office/drawing/2010/main" val="0"/>
              </a:ext>
            </a:extLst>
          </a:blip>
          <a:srcRect t="26128" b="25637"/>
          <a:stretch/>
        </p:blipFill>
        <p:spPr>
          <a:xfrm>
            <a:off x="813992" y="591292"/>
            <a:ext cx="1411478" cy="502920"/>
          </a:xfrm>
          <a:prstGeom prst="rect">
            <a:avLst/>
          </a:prstGeom>
        </p:spPr>
      </p:pic>
    </p:spTree>
    <p:extLst>
      <p:ext uri="{BB962C8B-B14F-4D97-AF65-F5344CB8AC3E}">
        <p14:creationId xmlns:p14="http://schemas.microsoft.com/office/powerpoint/2010/main" val="280718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3 - No image">
    <p:bg>
      <p:bgPr>
        <a:solidFill>
          <a:schemeClr val="bg1"/>
        </a:solidFill>
        <a:effectLst/>
      </p:bgPr>
    </p:bg>
    <p:spTree>
      <p:nvGrpSpPr>
        <p:cNvPr id="1" name=""/>
        <p:cNvGrpSpPr/>
        <p:nvPr/>
      </p:nvGrpSpPr>
      <p:grpSpPr>
        <a:xfrm>
          <a:off x="0" y="0"/>
          <a:ext cx="0" cy="0"/>
          <a:chOff x="0" y="0"/>
          <a:chExt cx="0" cy="0"/>
        </a:xfrm>
      </p:grpSpPr>
      <p:sp>
        <p:nvSpPr>
          <p:cNvPr id="4" name="object 3"/>
          <p:cNvSpPr/>
          <p:nvPr userDrawn="1"/>
        </p:nvSpPr>
        <p:spPr>
          <a:xfrm>
            <a:off x="1" y="0"/>
            <a:ext cx="2116975"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Freeform 19"/>
          <p:cNvSpPr>
            <a:spLocks noEditPoints="1"/>
          </p:cNvSpPr>
          <p:nvPr userDrawn="1"/>
        </p:nvSpPr>
        <p:spPr bwMode="auto">
          <a:xfrm>
            <a:off x="2752133" y="784800"/>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800" dirty="0"/>
          </a:p>
        </p:txBody>
      </p:sp>
    </p:spTree>
    <p:extLst>
      <p:ext uri="{BB962C8B-B14F-4D97-AF65-F5344CB8AC3E}">
        <p14:creationId xmlns:p14="http://schemas.microsoft.com/office/powerpoint/2010/main" val="11935610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1 - Right dark vertical image">
    <p:spTree>
      <p:nvGrpSpPr>
        <p:cNvPr id="1" name=""/>
        <p:cNvGrpSpPr/>
        <p:nvPr/>
      </p:nvGrpSpPr>
      <p:grpSpPr>
        <a:xfrm>
          <a:off x="0" y="0"/>
          <a:ext cx="0" cy="0"/>
          <a:chOff x="0" y="0"/>
          <a:chExt cx="0" cy="0"/>
        </a:xfrm>
      </p:grpSpPr>
      <p:sp>
        <p:nvSpPr>
          <p:cNvPr id="2" name="Title 1"/>
          <p:cNvSpPr>
            <a:spLocks noGrp="1"/>
          </p:cNvSpPr>
          <p:nvPr>
            <p:ph type="title"/>
          </p:nvPr>
        </p:nvSpPr>
        <p:spPr>
          <a:xfrm>
            <a:off x="1016000" y="1337703"/>
            <a:ext cx="8257309" cy="3252226"/>
          </a:xfrm>
        </p:spPr>
        <p:txBody>
          <a:bodyPr anchor="t" anchorCtr="0"/>
          <a:lstStyle>
            <a:lvl1pPr>
              <a:lnSpc>
                <a:spcPct val="70000"/>
              </a:lnSpc>
              <a:defRPr sz="11000" b="0" i="0">
                <a:solidFill>
                  <a:schemeClr val="bg1"/>
                </a:solidFill>
                <a:latin typeface="KPMG Extralight"/>
                <a:cs typeface="KPMG Extralight"/>
              </a:defRPr>
            </a:lvl1pPr>
          </a:lstStyle>
          <a:p>
            <a:r>
              <a:rPr lang="en-US"/>
              <a:t>Click to edit Master title style</a:t>
            </a:r>
            <a:endParaRPr lang="en-US" dirty="0"/>
          </a:p>
        </p:txBody>
      </p:sp>
      <p:sp>
        <p:nvSpPr>
          <p:cNvPr id="8" name="Text Placeholder 6"/>
          <p:cNvSpPr>
            <a:spLocks noGrp="1"/>
          </p:cNvSpPr>
          <p:nvPr>
            <p:ph type="body" sz="quarter" idx="11"/>
          </p:nvPr>
        </p:nvSpPr>
        <p:spPr>
          <a:xfrm>
            <a:off x="1016001" y="4589930"/>
            <a:ext cx="8220364" cy="313765"/>
          </a:xfrm>
          <a:prstGeom prst="rect">
            <a:avLst/>
          </a:prstGeom>
        </p:spPr>
        <p:txBody>
          <a:bodyPr vert="horz"/>
          <a:lstStyle>
            <a:lvl1pPr>
              <a:spcBef>
                <a:spcPts val="280"/>
              </a:spcBef>
              <a:spcAft>
                <a:spcPts val="0"/>
              </a:spcAft>
              <a:defRPr sz="1100">
                <a:solidFill>
                  <a:schemeClr val="bg1"/>
                </a:solidFill>
                <a:latin typeface="Univers for KPMG Light"/>
                <a:cs typeface="Univers for KPMG Light"/>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p:txBody>
      </p:sp>
      <p:sp>
        <p:nvSpPr>
          <p:cNvPr id="9" name="Rectangle 8">
            <a:hlinkClick r:id="rId2"/>
          </p:cNvPr>
          <p:cNvSpPr/>
          <p:nvPr userDrawn="1"/>
        </p:nvSpPr>
        <p:spPr>
          <a:xfrm>
            <a:off x="8851728" y="5294089"/>
            <a:ext cx="3334465" cy="298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317" t="20408" b="21208"/>
          <a:stretch/>
        </p:blipFill>
        <p:spPr>
          <a:xfrm>
            <a:off x="840805" y="495267"/>
            <a:ext cx="1488813" cy="640080"/>
          </a:xfrm>
          <a:prstGeom prst="rect">
            <a:avLst/>
          </a:prstGeom>
        </p:spPr>
      </p:pic>
    </p:spTree>
    <p:extLst>
      <p:ext uri="{BB962C8B-B14F-4D97-AF65-F5344CB8AC3E}">
        <p14:creationId xmlns:p14="http://schemas.microsoft.com/office/powerpoint/2010/main" val="8522166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1 - Left light vertical image">
    <p:spTree>
      <p:nvGrpSpPr>
        <p:cNvPr id="1" name=""/>
        <p:cNvGrpSpPr/>
        <p:nvPr/>
      </p:nvGrpSpPr>
      <p:grpSpPr>
        <a:xfrm>
          <a:off x="0" y="0"/>
          <a:ext cx="0" cy="0"/>
          <a:chOff x="0" y="0"/>
          <a:chExt cx="0" cy="0"/>
        </a:xfrm>
      </p:grpSpPr>
      <p:sp>
        <p:nvSpPr>
          <p:cNvPr id="2" name="Title 1"/>
          <p:cNvSpPr>
            <a:spLocks noGrp="1"/>
          </p:cNvSpPr>
          <p:nvPr>
            <p:ph type="title"/>
          </p:nvPr>
        </p:nvSpPr>
        <p:spPr>
          <a:xfrm>
            <a:off x="5730241" y="1337703"/>
            <a:ext cx="6367432" cy="3703320"/>
          </a:xfrm>
        </p:spPr>
        <p:txBody>
          <a:bodyPr anchor="t" anchorCtr="0"/>
          <a:lstStyle>
            <a:lvl1pPr>
              <a:lnSpc>
                <a:spcPct val="70000"/>
              </a:lnSpc>
              <a:defRPr sz="11000" b="0" i="0">
                <a:solidFill>
                  <a:schemeClr val="tx2"/>
                </a:solidFill>
                <a:latin typeface="KPMG Extralight"/>
                <a:cs typeface="KPMG Extralight"/>
              </a:defRPr>
            </a:lvl1pPr>
          </a:lstStyle>
          <a:p>
            <a:r>
              <a:rPr lang="en-US"/>
              <a:t>Click to edit Master title style</a:t>
            </a:r>
            <a:endParaRPr lang="en-US" dirty="0"/>
          </a:p>
        </p:txBody>
      </p:sp>
      <p:sp>
        <p:nvSpPr>
          <p:cNvPr id="7" name="Text Placeholder 6"/>
          <p:cNvSpPr>
            <a:spLocks noGrp="1"/>
          </p:cNvSpPr>
          <p:nvPr>
            <p:ph type="body" sz="quarter" idx="11"/>
          </p:nvPr>
        </p:nvSpPr>
        <p:spPr>
          <a:xfrm>
            <a:off x="5730241" y="5056720"/>
            <a:ext cx="6367432" cy="277281"/>
          </a:xfrm>
          <a:prstGeom prst="rect">
            <a:avLst/>
          </a:prstGeom>
        </p:spPr>
        <p:txBody>
          <a:bodyPr vert="horz"/>
          <a:lstStyle>
            <a:lvl1pPr>
              <a:spcBef>
                <a:spcPts val="280"/>
              </a:spcBef>
              <a:spcAft>
                <a:spcPts val="0"/>
              </a:spcAft>
              <a:defRPr sz="1100">
                <a:solidFill>
                  <a:schemeClr val="tx2"/>
                </a:solidFill>
                <a:latin typeface="Univers for KPMG Light"/>
                <a:cs typeface="Univers for KPMG Light"/>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p:txBody>
      </p:sp>
      <p:sp>
        <p:nvSpPr>
          <p:cNvPr id="8" name="Rectangle 7">
            <a:hlinkClick r:id="rId2"/>
          </p:cNvPr>
          <p:cNvSpPr/>
          <p:nvPr userDrawn="1"/>
        </p:nvSpPr>
        <p:spPr>
          <a:xfrm>
            <a:off x="8851728" y="6141099"/>
            <a:ext cx="3334465" cy="298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t="26128" b="25637"/>
          <a:stretch/>
        </p:blipFill>
        <p:spPr>
          <a:xfrm>
            <a:off x="5593312" y="636536"/>
            <a:ext cx="1411478" cy="502920"/>
          </a:xfrm>
          <a:prstGeom prst="rect">
            <a:avLst/>
          </a:prstGeom>
        </p:spPr>
      </p:pic>
    </p:spTree>
    <p:extLst>
      <p:ext uri="{BB962C8B-B14F-4D97-AF65-F5344CB8AC3E}">
        <p14:creationId xmlns:p14="http://schemas.microsoft.com/office/powerpoint/2010/main" val="2203390713"/>
      </p:ext>
    </p:extLst>
  </p:cSld>
  <p:clrMapOvr>
    <a:masterClrMapping/>
  </p:clrMapOvr>
  <p:extLst>
    <p:ext uri="{DCECCB84-F9BA-43D5-87BE-67443E8EF086}">
      <p15:sldGuideLst xmlns:p15="http://schemas.microsoft.com/office/powerpoint/2012/main">
        <p15:guide id="1" pos="363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1 - Left dark vertical image">
    <p:spTree>
      <p:nvGrpSpPr>
        <p:cNvPr id="1" name=""/>
        <p:cNvGrpSpPr/>
        <p:nvPr/>
      </p:nvGrpSpPr>
      <p:grpSpPr>
        <a:xfrm>
          <a:off x="0" y="0"/>
          <a:ext cx="0" cy="0"/>
          <a:chOff x="0" y="0"/>
          <a:chExt cx="0" cy="0"/>
        </a:xfrm>
      </p:grpSpPr>
      <p:sp>
        <p:nvSpPr>
          <p:cNvPr id="2" name="Title 1"/>
          <p:cNvSpPr>
            <a:spLocks noGrp="1"/>
          </p:cNvSpPr>
          <p:nvPr>
            <p:ph type="title"/>
          </p:nvPr>
        </p:nvSpPr>
        <p:spPr>
          <a:xfrm>
            <a:off x="5730241" y="1337703"/>
            <a:ext cx="6367432" cy="3703320"/>
          </a:xfrm>
        </p:spPr>
        <p:txBody>
          <a:bodyPr anchor="t" anchorCtr="0"/>
          <a:lstStyle>
            <a:lvl1pPr>
              <a:lnSpc>
                <a:spcPct val="70000"/>
              </a:lnSpc>
              <a:defRPr sz="11000" b="0" i="0">
                <a:solidFill>
                  <a:srgbClr val="FFFFFF"/>
                </a:solidFill>
                <a:latin typeface="KPMG Extralight"/>
                <a:cs typeface="KPMG Extralight"/>
              </a:defRPr>
            </a:lvl1pPr>
          </a:lstStyle>
          <a:p>
            <a:r>
              <a:rPr lang="en-US"/>
              <a:t>Click to edit Master title style</a:t>
            </a:r>
            <a:endParaRPr lang="en-US" dirty="0"/>
          </a:p>
        </p:txBody>
      </p:sp>
      <p:sp>
        <p:nvSpPr>
          <p:cNvPr id="7" name="Text Placeholder 6"/>
          <p:cNvSpPr>
            <a:spLocks noGrp="1"/>
          </p:cNvSpPr>
          <p:nvPr>
            <p:ph type="body" sz="quarter" idx="11"/>
          </p:nvPr>
        </p:nvSpPr>
        <p:spPr>
          <a:xfrm>
            <a:off x="5730241" y="5056638"/>
            <a:ext cx="6367432" cy="246882"/>
          </a:xfrm>
          <a:prstGeom prst="rect">
            <a:avLst/>
          </a:prstGeom>
        </p:spPr>
        <p:txBody>
          <a:bodyPr vert="horz"/>
          <a:lstStyle>
            <a:lvl1pPr>
              <a:spcBef>
                <a:spcPts val="280"/>
              </a:spcBef>
              <a:spcAft>
                <a:spcPts val="0"/>
              </a:spcAft>
              <a:defRPr sz="1100">
                <a:solidFill>
                  <a:srgbClr val="FFFFFF"/>
                </a:solidFill>
                <a:latin typeface="Univers for KPMG Light"/>
                <a:cs typeface="Univers for KPMG Light"/>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p:txBody>
      </p:sp>
      <p:sp>
        <p:nvSpPr>
          <p:cNvPr id="8" name="Rectangle 7">
            <a:hlinkClick r:id="rId2"/>
          </p:cNvPr>
          <p:cNvSpPr/>
          <p:nvPr userDrawn="1"/>
        </p:nvSpPr>
        <p:spPr>
          <a:xfrm>
            <a:off x="8851728" y="6141099"/>
            <a:ext cx="3334465" cy="298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l="-317" t="20408" b="21208"/>
          <a:stretch/>
        </p:blipFill>
        <p:spPr>
          <a:xfrm>
            <a:off x="5562017" y="561942"/>
            <a:ext cx="1488813" cy="640080"/>
          </a:xfrm>
          <a:prstGeom prst="rect">
            <a:avLst/>
          </a:prstGeom>
        </p:spPr>
      </p:pic>
    </p:spTree>
    <p:extLst>
      <p:ext uri="{BB962C8B-B14F-4D97-AF65-F5344CB8AC3E}">
        <p14:creationId xmlns:p14="http://schemas.microsoft.com/office/powerpoint/2010/main" val="2795484204"/>
      </p:ext>
    </p:extLst>
  </p:cSld>
  <p:clrMapOvr>
    <a:masterClrMapping/>
  </p:clrMapOvr>
  <p:extLst>
    <p:ext uri="{DCECCB84-F9BA-43D5-87BE-67443E8EF086}">
      <p15:sldGuideLst xmlns:p15="http://schemas.microsoft.com/office/powerpoint/2012/main">
        <p15:guide id="1" pos="36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2 - Singular imag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7426739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1" name="think-cell Slide" r:id="rId4" imgW="216" imgH="216" progId="TCLayout.ActiveDocument.1">
                  <p:embed/>
                </p:oleObj>
              </mc:Choice>
              <mc:Fallback>
                <p:oleObj name="think-cell Slide" r:id="rId4" imgW="216" imgH="216"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2031999" y="1347395"/>
            <a:ext cx="6428855" cy="3703320"/>
          </a:xfrm>
        </p:spPr>
        <p:txBody>
          <a:bodyPr anchor="t" anchorCtr="0"/>
          <a:lstStyle>
            <a:lvl1pPr>
              <a:lnSpc>
                <a:spcPct val="70000"/>
              </a:lnSpc>
              <a:defRPr sz="11000" b="0" i="0">
                <a:solidFill>
                  <a:srgbClr val="FFFFFF"/>
                </a:solidFill>
                <a:latin typeface="KPMG Extralight"/>
                <a:cs typeface="KPMG Extralight"/>
              </a:defRPr>
            </a:lvl1pPr>
          </a:lstStyle>
          <a:p>
            <a:r>
              <a:rPr lang="en-US" dirty="0"/>
              <a:t>Click to edit Master title style</a:t>
            </a:r>
          </a:p>
        </p:txBody>
      </p:sp>
      <p:sp>
        <p:nvSpPr>
          <p:cNvPr id="6" name="Text Placeholder 6"/>
          <p:cNvSpPr>
            <a:spLocks noGrp="1"/>
          </p:cNvSpPr>
          <p:nvPr>
            <p:ph type="body" sz="quarter" idx="11"/>
          </p:nvPr>
        </p:nvSpPr>
        <p:spPr>
          <a:xfrm>
            <a:off x="2028836" y="5075768"/>
            <a:ext cx="8196665" cy="288712"/>
          </a:xfrm>
          <a:prstGeom prst="rect">
            <a:avLst/>
          </a:prstGeom>
        </p:spPr>
        <p:txBody>
          <a:bodyPr vert="horz" lIns="0"/>
          <a:lstStyle>
            <a:lvl1pPr>
              <a:spcBef>
                <a:spcPts val="280"/>
              </a:spcBef>
              <a:spcAft>
                <a:spcPts val="0"/>
              </a:spcAft>
              <a:defRPr sz="1100">
                <a:solidFill>
                  <a:srgbClr val="FFFFFF"/>
                </a:solidFill>
                <a:latin typeface="Univers for KPMG" panose="020B0603020202020204" pitchFamily="34" charset="0"/>
                <a:cs typeface="Univers for KPMG" panose="020B0603020202020204" pitchFamily="34" charset="0"/>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p:txBody>
      </p:sp>
      <p:sp>
        <p:nvSpPr>
          <p:cNvPr id="8" name="Rectangle 7">
            <a:hlinkClick r:id="rId6"/>
          </p:cNvPr>
          <p:cNvSpPr/>
          <p:nvPr userDrawn="1"/>
        </p:nvSpPr>
        <p:spPr>
          <a:xfrm>
            <a:off x="8851728" y="6099697"/>
            <a:ext cx="3334465" cy="298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0" name="object 3"/>
          <p:cNvSpPr/>
          <p:nvPr userDrawn="1"/>
        </p:nvSpPr>
        <p:spPr>
          <a:xfrm>
            <a:off x="2"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67" dirty="0">
              <a:latin typeface="Univers for KPMG" panose="020B0603020202020204" pitchFamily="34" charset="0"/>
            </a:endParaRPr>
          </a:p>
        </p:txBody>
      </p:sp>
      <p:pic>
        <p:nvPicPr>
          <p:cNvPr id="12" name="Picture 11"/>
          <p:cNvPicPr>
            <a:picLocks noChangeAspect="1"/>
          </p:cNvPicPr>
          <p:nvPr userDrawn="1"/>
        </p:nvPicPr>
        <p:blipFill rotWithShape="1">
          <a:blip r:embed="rId7" cstate="print">
            <a:extLst>
              <a:ext uri="{28A0092B-C50C-407E-A947-70E740481C1C}">
                <a14:useLocalDpi xmlns:a14="http://schemas.microsoft.com/office/drawing/2010/main" val="0"/>
              </a:ext>
            </a:extLst>
          </a:blip>
          <a:srcRect l="-317" t="20408" b="21208"/>
          <a:stretch/>
        </p:blipFill>
        <p:spPr>
          <a:xfrm>
            <a:off x="1857783" y="598984"/>
            <a:ext cx="1488813" cy="640080"/>
          </a:xfrm>
          <a:prstGeom prst="rect">
            <a:avLst/>
          </a:prstGeom>
        </p:spPr>
      </p:pic>
    </p:spTree>
    <p:extLst>
      <p:ext uri="{BB962C8B-B14F-4D97-AF65-F5344CB8AC3E}">
        <p14:creationId xmlns:p14="http://schemas.microsoft.com/office/powerpoint/2010/main" val="821064481"/>
      </p:ext>
    </p:extLst>
  </p:cSld>
  <p:clrMapOvr>
    <a:masterClrMapping/>
  </p:clrMapOvr>
  <p:extLst>
    <p:ext uri="{DCECCB84-F9BA-43D5-87BE-67443E8EF086}">
      <p15:sldGuideLst xmlns:p15="http://schemas.microsoft.com/office/powerpoint/2012/main">
        <p15:guide id="1" pos="12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3 - No image">
    <p:spTree>
      <p:nvGrpSpPr>
        <p:cNvPr id="1" name=""/>
        <p:cNvGrpSpPr/>
        <p:nvPr/>
      </p:nvGrpSpPr>
      <p:grpSpPr>
        <a:xfrm>
          <a:off x="0" y="0"/>
          <a:ext cx="0" cy="0"/>
          <a:chOff x="0" y="0"/>
          <a:chExt cx="0" cy="0"/>
        </a:xfrm>
      </p:grpSpPr>
      <p:sp>
        <p:nvSpPr>
          <p:cNvPr id="4" name="object 3"/>
          <p:cNvSpPr/>
          <p:nvPr userDrawn="1"/>
        </p:nvSpPr>
        <p:spPr>
          <a:xfrm>
            <a:off x="0" y="0"/>
            <a:ext cx="12192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91DA"/>
          </a:solidFill>
        </p:spPr>
        <p:txBody>
          <a:bodyPr wrap="square" lIns="0" tIns="0" rIns="0" bIns="0" rtlCol="0">
            <a:noAutofit/>
          </a:bodyPr>
          <a:lstStyle/>
          <a:p>
            <a:endParaRPr sz="1800"/>
          </a:p>
        </p:txBody>
      </p:sp>
      <p:sp>
        <p:nvSpPr>
          <p:cNvPr id="2" name="Title 1"/>
          <p:cNvSpPr>
            <a:spLocks noGrp="1"/>
          </p:cNvSpPr>
          <p:nvPr>
            <p:ph type="title"/>
          </p:nvPr>
        </p:nvSpPr>
        <p:spPr>
          <a:xfrm>
            <a:off x="1068878" y="1347395"/>
            <a:ext cx="8257309" cy="3703320"/>
          </a:xfrm>
        </p:spPr>
        <p:txBody>
          <a:bodyPr anchor="t" anchorCtr="0"/>
          <a:lstStyle>
            <a:lvl1pPr>
              <a:lnSpc>
                <a:spcPct val="70000"/>
              </a:lnSpc>
              <a:defRPr sz="11000" b="0" i="0">
                <a:solidFill>
                  <a:srgbClr val="FFFFFF"/>
                </a:solidFill>
                <a:latin typeface="KPMG Extralight"/>
                <a:cs typeface="KPMG Extralight"/>
              </a:defRPr>
            </a:lvl1pPr>
          </a:lstStyle>
          <a:p>
            <a:r>
              <a:rPr lang="en-US"/>
              <a:t>Click to edit Master title style</a:t>
            </a:r>
            <a:endParaRPr lang="en-US" dirty="0"/>
          </a:p>
        </p:txBody>
      </p:sp>
      <p:sp>
        <p:nvSpPr>
          <p:cNvPr id="6" name="Text Placeholder 6"/>
          <p:cNvSpPr>
            <a:spLocks noGrp="1"/>
          </p:cNvSpPr>
          <p:nvPr>
            <p:ph type="body" sz="quarter" idx="11"/>
          </p:nvPr>
        </p:nvSpPr>
        <p:spPr>
          <a:xfrm>
            <a:off x="1064594" y="5075768"/>
            <a:ext cx="8220364" cy="253878"/>
          </a:xfrm>
          <a:prstGeom prst="rect">
            <a:avLst/>
          </a:prstGeom>
        </p:spPr>
        <p:txBody>
          <a:bodyPr vert="horz"/>
          <a:lstStyle>
            <a:lvl1pPr>
              <a:spcBef>
                <a:spcPts val="280"/>
              </a:spcBef>
              <a:spcAft>
                <a:spcPts val="0"/>
              </a:spcAft>
              <a:defRPr sz="1100">
                <a:solidFill>
                  <a:srgbClr val="FFFFFF"/>
                </a:solidFill>
                <a:latin typeface="Univers for KPMG" panose="020B0603020202020204" pitchFamily="34" charset="0"/>
                <a:cs typeface="Univers for KPMG" panose="020B0603020202020204" pitchFamily="34" charset="0"/>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904187" y="598984"/>
            <a:ext cx="1488813" cy="640080"/>
          </a:xfrm>
          <a:prstGeom prst="rect">
            <a:avLst/>
          </a:prstGeom>
        </p:spPr>
      </p:pic>
    </p:spTree>
    <p:extLst>
      <p:ext uri="{BB962C8B-B14F-4D97-AF65-F5344CB8AC3E}">
        <p14:creationId xmlns:p14="http://schemas.microsoft.com/office/powerpoint/2010/main" val="14780397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3 - No image">
    <p:spTree>
      <p:nvGrpSpPr>
        <p:cNvPr id="1" name=""/>
        <p:cNvGrpSpPr/>
        <p:nvPr/>
      </p:nvGrpSpPr>
      <p:grpSpPr>
        <a:xfrm>
          <a:off x="0" y="0"/>
          <a:ext cx="0" cy="0"/>
          <a:chOff x="0" y="0"/>
          <a:chExt cx="0" cy="0"/>
        </a:xfrm>
      </p:grpSpPr>
      <p:sp>
        <p:nvSpPr>
          <p:cNvPr id="8" name="object 3"/>
          <p:cNvSpPr/>
          <p:nvPr userDrawn="1"/>
        </p:nvSpPr>
        <p:spPr>
          <a:xfrm>
            <a:off x="0" y="0"/>
            <a:ext cx="12192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bg1"/>
          </a:solidFill>
        </p:spPr>
        <p:txBody>
          <a:bodyPr wrap="square" lIns="0" tIns="0" rIns="0" bIns="0" rtlCol="0">
            <a:noAutofit/>
          </a:bodyPr>
          <a:lstStyle/>
          <a:p>
            <a:endParaRPr sz="1800"/>
          </a:p>
        </p:txBody>
      </p:sp>
      <p:sp>
        <p:nvSpPr>
          <p:cNvPr id="7" name="object 3"/>
          <p:cNvSpPr/>
          <p:nvPr userDrawn="1"/>
        </p:nvSpPr>
        <p:spPr>
          <a:xfrm>
            <a:off x="2"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67" dirty="0">
              <a:latin typeface="Univers for KPMG" panose="020B0603020202020204"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t="26128" b="25637"/>
          <a:stretch/>
        </p:blipFill>
        <p:spPr>
          <a:xfrm>
            <a:off x="1821412" y="636536"/>
            <a:ext cx="1411478" cy="502920"/>
          </a:xfrm>
          <a:prstGeom prst="rect">
            <a:avLst/>
          </a:prstGeom>
        </p:spPr>
      </p:pic>
    </p:spTree>
    <p:extLst>
      <p:ext uri="{BB962C8B-B14F-4D97-AF65-F5344CB8AC3E}">
        <p14:creationId xmlns:p14="http://schemas.microsoft.com/office/powerpoint/2010/main" val="2657390420"/>
      </p:ext>
    </p:extLst>
  </p:cSld>
  <p:clrMapOvr>
    <a:masterClrMapping/>
  </p:clrMapOvr>
  <p:extLst>
    <p:ext uri="{DCECCB84-F9BA-43D5-87BE-67443E8EF086}">
      <p15:sldGuideLst xmlns:p15="http://schemas.microsoft.com/office/powerpoint/2012/main">
        <p15:guide id="1" pos="125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Divider 1">
    <p:spTree>
      <p:nvGrpSpPr>
        <p:cNvPr id="1" name=""/>
        <p:cNvGrpSpPr/>
        <p:nvPr/>
      </p:nvGrpSpPr>
      <p:grpSpPr>
        <a:xfrm>
          <a:off x="0" y="0"/>
          <a:ext cx="0" cy="0"/>
          <a:chOff x="0" y="0"/>
          <a:chExt cx="0" cy="0"/>
        </a:xfrm>
      </p:grpSpPr>
      <p:sp>
        <p:nvSpPr>
          <p:cNvPr id="4" name="object 3"/>
          <p:cNvSpPr/>
          <p:nvPr userDrawn="1"/>
        </p:nvSpPr>
        <p:spPr>
          <a:xfrm>
            <a:off x="0" y="0"/>
            <a:ext cx="12192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91DA"/>
          </a:solidFill>
        </p:spPr>
        <p:txBody>
          <a:bodyPr wrap="square" lIns="0" tIns="0" rIns="0" bIns="0" rtlCol="0">
            <a:noAutofit/>
          </a:bodyPr>
          <a:lstStyle/>
          <a:p>
            <a:endParaRPr sz="1800"/>
          </a:p>
        </p:txBody>
      </p:sp>
      <p:sp>
        <p:nvSpPr>
          <p:cNvPr id="9" name="object 3"/>
          <p:cNvSpPr/>
          <p:nvPr userDrawn="1"/>
        </p:nvSpPr>
        <p:spPr>
          <a:xfrm>
            <a:off x="2"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67" dirty="0">
              <a:latin typeface="Univers for KPMG" panose="020B0603020202020204" pitchFamily="34" charset="0"/>
            </a:endParaRPr>
          </a:p>
        </p:txBody>
      </p:sp>
      <p:sp>
        <p:nvSpPr>
          <p:cNvPr id="7" name="Title 1">
            <a:extLst>
              <a:ext uri="{FF2B5EF4-FFF2-40B4-BE49-F238E27FC236}">
                <a16:creationId xmlns:a16="http://schemas.microsoft.com/office/drawing/2014/main" id="{76D27AB2-A7AF-453F-9F86-E61A87A8AC15}"/>
              </a:ext>
            </a:extLst>
          </p:cNvPr>
          <p:cNvSpPr>
            <a:spLocks noGrp="1"/>
          </p:cNvSpPr>
          <p:nvPr>
            <p:ph type="title"/>
          </p:nvPr>
        </p:nvSpPr>
        <p:spPr>
          <a:xfrm>
            <a:off x="2008253" y="1347395"/>
            <a:ext cx="6428855" cy="3703320"/>
          </a:xfrm>
        </p:spPr>
        <p:txBody>
          <a:bodyPr anchor="t" anchorCtr="0"/>
          <a:lstStyle>
            <a:lvl1pPr>
              <a:lnSpc>
                <a:spcPct val="70000"/>
              </a:lnSpc>
              <a:defRPr sz="11000" b="0" i="0">
                <a:solidFill>
                  <a:srgbClr val="FFFFFF"/>
                </a:solidFill>
                <a:latin typeface="KPMG Extralight"/>
                <a:cs typeface="KPMG Extralight"/>
              </a:defRPr>
            </a:lvl1pPr>
          </a:lstStyle>
          <a:p>
            <a:r>
              <a:rPr lang="en-US" dirty="0"/>
              <a:t>Click to edit Master title style</a:t>
            </a:r>
          </a:p>
        </p:txBody>
      </p:sp>
      <p:sp>
        <p:nvSpPr>
          <p:cNvPr id="10" name="Text Placeholder 6">
            <a:extLst>
              <a:ext uri="{FF2B5EF4-FFF2-40B4-BE49-F238E27FC236}">
                <a16:creationId xmlns:a16="http://schemas.microsoft.com/office/drawing/2014/main" id="{A51ED759-973F-4317-B549-9CA7B08B1554}"/>
              </a:ext>
            </a:extLst>
          </p:cNvPr>
          <p:cNvSpPr>
            <a:spLocks noGrp="1"/>
          </p:cNvSpPr>
          <p:nvPr>
            <p:ph type="body" sz="quarter" idx="11"/>
          </p:nvPr>
        </p:nvSpPr>
        <p:spPr>
          <a:xfrm>
            <a:off x="2005090" y="5075768"/>
            <a:ext cx="8196665" cy="288712"/>
          </a:xfrm>
          <a:prstGeom prst="rect">
            <a:avLst/>
          </a:prstGeom>
        </p:spPr>
        <p:txBody>
          <a:bodyPr vert="horz" lIns="0"/>
          <a:lstStyle>
            <a:lvl1pPr>
              <a:spcBef>
                <a:spcPts val="280"/>
              </a:spcBef>
              <a:spcAft>
                <a:spcPts val="0"/>
              </a:spcAft>
              <a:defRPr sz="1100">
                <a:solidFill>
                  <a:srgbClr val="FFFFFF"/>
                </a:solidFill>
                <a:latin typeface="Univers for KPMG" panose="020B0603020202020204" pitchFamily="34" charset="0"/>
                <a:cs typeface="Univers for KPMG" panose="020B0603020202020204" pitchFamily="34" charset="0"/>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p:txBody>
      </p:sp>
      <p:pic>
        <p:nvPicPr>
          <p:cNvPr id="11" name="Picture 10">
            <a:extLst>
              <a:ext uri="{FF2B5EF4-FFF2-40B4-BE49-F238E27FC236}">
                <a16:creationId xmlns:a16="http://schemas.microsoft.com/office/drawing/2014/main" id="{BB00FE82-5564-4905-8AC4-E4B2A7DB2C4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1834037" y="598984"/>
            <a:ext cx="1488813" cy="640080"/>
          </a:xfrm>
          <a:prstGeom prst="rect">
            <a:avLst/>
          </a:prstGeom>
        </p:spPr>
      </p:pic>
    </p:spTree>
    <p:extLst>
      <p:ext uri="{BB962C8B-B14F-4D97-AF65-F5344CB8AC3E}">
        <p14:creationId xmlns:p14="http://schemas.microsoft.com/office/powerpoint/2010/main" val="658288945"/>
      </p:ext>
    </p:extLst>
  </p:cSld>
  <p:clrMapOvr>
    <a:masterClrMapping/>
  </p:clrMapOvr>
  <p:extLst>
    <p:ext uri="{DCECCB84-F9BA-43D5-87BE-67443E8EF086}">
      <p15:sldGuideLst xmlns:p15="http://schemas.microsoft.com/office/powerpoint/2012/main">
        <p15:guide id="1" pos="12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ivider 2">
    <p:spTree>
      <p:nvGrpSpPr>
        <p:cNvPr id="1" name=""/>
        <p:cNvGrpSpPr/>
        <p:nvPr/>
      </p:nvGrpSpPr>
      <p:grpSpPr>
        <a:xfrm>
          <a:off x="0" y="0"/>
          <a:ext cx="0" cy="0"/>
          <a:chOff x="0" y="0"/>
          <a:chExt cx="0" cy="0"/>
        </a:xfrm>
      </p:grpSpPr>
      <p:sp>
        <p:nvSpPr>
          <p:cNvPr id="4" name="object 3"/>
          <p:cNvSpPr/>
          <p:nvPr userDrawn="1"/>
        </p:nvSpPr>
        <p:spPr>
          <a:xfrm>
            <a:off x="0" y="0"/>
            <a:ext cx="12192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6D2077"/>
          </a:solidFill>
        </p:spPr>
        <p:txBody>
          <a:bodyPr wrap="square" lIns="0" tIns="0" rIns="0" bIns="0" rtlCol="0">
            <a:noAutofit/>
          </a:bodyPr>
          <a:lstStyle/>
          <a:p>
            <a:endParaRPr sz="1800"/>
          </a:p>
        </p:txBody>
      </p:sp>
      <p:sp>
        <p:nvSpPr>
          <p:cNvPr id="8" name="object 4"/>
          <p:cNvSpPr/>
          <p:nvPr userDrawn="1"/>
        </p:nvSpPr>
        <p:spPr>
          <a:xfrm>
            <a:off x="2"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5"/>
          </a:solidFill>
        </p:spPr>
        <p:txBody>
          <a:bodyPr wrap="square" lIns="0" tIns="0" rIns="0" bIns="0" rtlCol="0">
            <a:noAutofit/>
          </a:bodyPr>
          <a:lstStyle/>
          <a:p>
            <a:endParaRPr sz="1867" dirty="0">
              <a:latin typeface="Univers for KPMG" panose="020B0603020202020204" pitchFamily="34" charset="0"/>
            </a:endParaRPr>
          </a:p>
        </p:txBody>
      </p:sp>
      <p:sp>
        <p:nvSpPr>
          <p:cNvPr id="17" name="Title 1">
            <a:extLst>
              <a:ext uri="{FF2B5EF4-FFF2-40B4-BE49-F238E27FC236}">
                <a16:creationId xmlns:a16="http://schemas.microsoft.com/office/drawing/2014/main" id="{6F2908B4-688F-41AB-8E7C-A2FF33D4B993}"/>
              </a:ext>
            </a:extLst>
          </p:cNvPr>
          <p:cNvSpPr>
            <a:spLocks noGrp="1"/>
          </p:cNvSpPr>
          <p:nvPr>
            <p:ph type="title"/>
          </p:nvPr>
        </p:nvSpPr>
        <p:spPr>
          <a:xfrm>
            <a:off x="2008253" y="1347395"/>
            <a:ext cx="6428855" cy="3703320"/>
          </a:xfrm>
        </p:spPr>
        <p:txBody>
          <a:bodyPr anchor="t" anchorCtr="0"/>
          <a:lstStyle>
            <a:lvl1pPr>
              <a:lnSpc>
                <a:spcPct val="70000"/>
              </a:lnSpc>
              <a:defRPr sz="11000" b="0" i="0">
                <a:solidFill>
                  <a:srgbClr val="FFFFFF"/>
                </a:solidFill>
                <a:latin typeface="KPMG Extralight"/>
                <a:cs typeface="KPMG Extralight"/>
              </a:defRPr>
            </a:lvl1pPr>
          </a:lstStyle>
          <a:p>
            <a:r>
              <a:rPr lang="en-US" dirty="0"/>
              <a:t>Click to edit Master title style</a:t>
            </a:r>
          </a:p>
        </p:txBody>
      </p:sp>
      <p:sp>
        <p:nvSpPr>
          <p:cNvPr id="18" name="Text Placeholder 6">
            <a:extLst>
              <a:ext uri="{FF2B5EF4-FFF2-40B4-BE49-F238E27FC236}">
                <a16:creationId xmlns:a16="http://schemas.microsoft.com/office/drawing/2014/main" id="{35F4EB7A-C297-41C2-B168-92204BC10B8B}"/>
              </a:ext>
            </a:extLst>
          </p:cNvPr>
          <p:cNvSpPr>
            <a:spLocks noGrp="1"/>
          </p:cNvSpPr>
          <p:nvPr>
            <p:ph type="body" sz="quarter" idx="11"/>
          </p:nvPr>
        </p:nvSpPr>
        <p:spPr>
          <a:xfrm>
            <a:off x="2005090" y="5075768"/>
            <a:ext cx="8196665" cy="288712"/>
          </a:xfrm>
          <a:prstGeom prst="rect">
            <a:avLst/>
          </a:prstGeom>
        </p:spPr>
        <p:txBody>
          <a:bodyPr vert="horz" lIns="0"/>
          <a:lstStyle>
            <a:lvl1pPr>
              <a:spcBef>
                <a:spcPts val="280"/>
              </a:spcBef>
              <a:spcAft>
                <a:spcPts val="0"/>
              </a:spcAft>
              <a:defRPr sz="1100">
                <a:solidFill>
                  <a:srgbClr val="FFFFFF"/>
                </a:solidFill>
                <a:latin typeface="Univers for KPMG" panose="020B0603020202020204" pitchFamily="34" charset="0"/>
                <a:cs typeface="Univers for KPMG" panose="020B0603020202020204" pitchFamily="34" charset="0"/>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p:txBody>
      </p:sp>
      <p:pic>
        <p:nvPicPr>
          <p:cNvPr id="19" name="Picture 18">
            <a:extLst>
              <a:ext uri="{FF2B5EF4-FFF2-40B4-BE49-F238E27FC236}">
                <a16:creationId xmlns:a16="http://schemas.microsoft.com/office/drawing/2014/main" id="{9B25B818-E9C8-4EEB-AF42-2A94B6C26DC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1834037" y="598984"/>
            <a:ext cx="1488813" cy="640080"/>
          </a:xfrm>
          <a:prstGeom prst="rect">
            <a:avLst/>
          </a:prstGeom>
        </p:spPr>
      </p:pic>
    </p:spTree>
    <p:extLst>
      <p:ext uri="{BB962C8B-B14F-4D97-AF65-F5344CB8AC3E}">
        <p14:creationId xmlns:p14="http://schemas.microsoft.com/office/powerpoint/2010/main" val="31455463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Divider 3">
    <p:spTree>
      <p:nvGrpSpPr>
        <p:cNvPr id="1" name=""/>
        <p:cNvGrpSpPr/>
        <p:nvPr/>
      </p:nvGrpSpPr>
      <p:grpSpPr>
        <a:xfrm>
          <a:off x="0" y="0"/>
          <a:ext cx="0" cy="0"/>
          <a:chOff x="0" y="0"/>
          <a:chExt cx="0" cy="0"/>
        </a:xfrm>
      </p:grpSpPr>
      <p:sp>
        <p:nvSpPr>
          <p:cNvPr id="4" name="object 3"/>
          <p:cNvSpPr/>
          <p:nvPr userDrawn="1"/>
        </p:nvSpPr>
        <p:spPr>
          <a:xfrm>
            <a:off x="0" y="0"/>
            <a:ext cx="12192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a:p>
        </p:txBody>
      </p:sp>
      <p:sp>
        <p:nvSpPr>
          <p:cNvPr id="9" name="object 4"/>
          <p:cNvSpPr/>
          <p:nvPr userDrawn="1"/>
        </p:nvSpPr>
        <p:spPr>
          <a:xfrm>
            <a:off x="2"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67" dirty="0">
              <a:latin typeface="Univers for KPMG" panose="020B0603020202020204" pitchFamily="34" charset="0"/>
            </a:endParaRPr>
          </a:p>
        </p:txBody>
      </p:sp>
      <p:sp>
        <p:nvSpPr>
          <p:cNvPr id="13" name="Title 1">
            <a:extLst>
              <a:ext uri="{FF2B5EF4-FFF2-40B4-BE49-F238E27FC236}">
                <a16:creationId xmlns:a16="http://schemas.microsoft.com/office/drawing/2014/main" id="{C68A5548-8214-4B8B-8075-CB2A0477FAE7}"/>
              </a:ext>
            </a:extLst>
          </p:cNvPr>
          <p:cNvSpPr>
            <a:spLocks noGrp="1"/>
          </p:cNvSpPr>
          <p:nvPr>
            <p:ph type="title"/>
          </p:nvPr>
        </p:nvSpPr>
        <p:spPr>
          <a:xfrm>
            <a:off x="2008253" y="1347395"/>
            <a:ext cx="6428855" cy="3703320"/>
          </a:xfrm>
        </p:spPr>
        <p:txBody>
          <a:bodyPr anchor="t" anchorCtr="0"/>
          <a:lstStyle>
            <a:lvl1pPr>
              <a:lnSpc>
                <a:spcPct val="70000"/>
              </a:lnSpc>
              <a:defRPr sz="11000" b="0" i="0">
                <a:solidFill>
                  <a:srgbClr val="FFFFFF"/>
                </a:solidFill>
                <a:latin typeface="KPMG Extralight"/>
                <a:cs typeface="KPMG Extralight"/>
              </a:defRPr>
            </a:lvl1pPr>
          </a:lstStyle>
          <a:p>
            <a:r>
              <a:rPr lang="en-US" dirty="0"/>
              <a:t>Click to edit Master title style</a:t>
            </a:r>
          </a:p>
        </p:txBody>
      </p:sp>
      <p:sp>
        <p:nvSpPr>
          <p:cNvPr id="14" name="Text Placeholder 6">
            <a:extLst>
              <a:ext uri="{FF2B5EF4-FFF2-40B4-BE49-F238E27FC236}">
                <a16:creationId xmlns:a16="http://schemas.microsoft.com/office/drawing/2014/main" id="{72E85405-7DB2-4E5F-8B15-A2A4D0B937CD}"/>
              </a:ext>
            </a:extLst>
          </p:cNvPr>
          <p:cNvSpPr>
            <a:spLocks noGrp="1"/>
          </p:cNvSpPr>
          <p:nvPr>
            <p:ph type="body" sz="quarter" idx="11"/>
          </p:nvPr>
        </p:nvSpPr>
        <p:spPr>
          <a:xfrm>
            <a:off x="2005090" y="5075768"/>
            <a:ext cx="8196665" cy="288712"/>
          </a:xfrm>
          <a:prstGeom prst="rect">
            <a:avLst/>
          </a:prstGeom>
        </p:spPr>
        <p:txBody>
          <a:bodyPr vert="horz" lIns="0"/>
          <a:lstStyle>
            <a:lvl1pPr>
              <a:spcBef>
                <a:spcPts val="280"/>
              </a:spcBef>
              <a:spcAft>
                <a:spcPts val="0"/>
              </a:spcAft>
              <a:defRPr sz="1100">
                <a:solidFill>
                  <a:srgbClr val="FFFFFF"/>
                </a:solidFill>
                <a:latin typeface="Univers for KPMG" panose="020B0603020202020204" pitchFamily="34" charset="0"/>
                <a:cs typeface="Univers for KPMG" panose="020B0603020202020204" pitchFamily="34" charset="0"/>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p:txBody>
      </p:sp>
      <p:pic>
        <p:nvPicPr>
          <p:cNvPr id="15" name="Picture 14">
            <a:extLst>
              <a:ext uri="{FF2B5EF4-FFF2-40B4-BE49-F238E27FC236}">
                <a16:creationId xmlns:a16="http://schemas.microsoft.com/office/drawing/2014/main" id="{8B784A7E-BB8F-44FD-8D86-1D7A7C8EC94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1834037" y="598984"/>
            <a:ext cx="1488813" cy="640080"/>
          </a:xfrm>
          <a:prstGeom prst="rect">
            <a:avLst/>
          </a:prstGeom>
        </p:spPr>
      </p:pic>
    </p:spTree>
    <p:extLst>
      <p:ext uri="{BB962C8B-B14F-4D97-AF65-F5344CB8AC3E}">
        <p14:creationId xmlns:p14="http://schemas.microsoft.com/office/powerpoint/2010/main" val="17629431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ivider 4">
    <p:spTree>
      <p:nvGrpSpPr>
        <p:cNvPr id="1" name=""/>
        <p:cNvGrpSpPr/>
        <p:nvPr/>
      </p:nvGrpSpPr>
      <p:grpSpPr>
        <a:xfrm>
          <a:off x="0" y="0"/>
          <a:ext cx="0" cy="0"/>
          <a:chOff x="0" y="0"/>
          <a:chExt cx="0" cy="0"/>
        </a:xfrm>
      </p:grpSpPr>
      <p:sp>
        <p:nvSpPr>
          <p:cNvPr id="4" name="object 3"/>
          <p:cNvSpPr/>
          <p:nvPr userDrawn="1"/>
        </p:nvSpPr>
        <p:spPr>
          <a:xfrm>
            <a:off x="0" y="0"/>
            <a:ext cx="12192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A3A1"/>
          </a:solidFill>
        </p:spPr>
        <p:txBody>
          <a:bodyPr wrap="square" lIns="0" tIns="0" rIns="0" bIns="0" rtlCol="0">
            <a:noAutofit/>
          </a:bodyPr>
          <a:lstStyle/>
          <a:p>
            <a:endParaRPr sz="1800"/>
          </a:p>
        </p:txBody>
      </p:sp>
      <p:sp>
        <p:nvSpPr>
          <p:cNvPr id="8" name="object 4"/>
          <p:cNvSpPr/>
          <p:nvPr userDrawn="1"/>
        </p:nvSpPr>
        <p:spPr>
          <a:xfrm>
            <a:off x="2"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4"/>
          </a:solidFill>
        </p:spPr>
        <p:txBody>
          <a:bodyPr wrap="square" lIns="0" tIns="0" rIns="0" bIns="0" rtlCol="0">
            <a:noAutofit/>
          </a:bodyPr>
          <a:lstStyle/>
          <a:p>
            <a:endParaRPr sz="1867" dirty="0">
              <a:latin typeface="Univers for KPMG" panose="020B0603020202020204" pitchFamily="34" charset="0"/>
            </a:endParaRPr>
          </a:p>
        </p:txBody>
      </p:sp>
      <p:sp>
        <p:nvSpPr>
          <p:cNvPr id="21" name="Title 1">
            <a:extLst>
              <a:ext uri="{FF2B5EF4-FFF2-40B4-BE49-F238E27FC236}">
                <a16:creationId xmlns:a16="http://schemas.microsoft.com/office/drawing/2014/main" id="{67DDC083-3874-4015-8E08-B42FAD653D5E}"/>
              </a:ext>
            </a:extLst>
          </p:cNvPr>
          <p:cNvSpPr>
            <a:spLocks noGrp="1"/>
          </p:cNvSpPr>
          <p:nvPr>
            <p:ph type="title"/>
          </p:nvPr>
        </p:nvSpPr>
        <p:spPr>
          <a:xfrm>
            <a:off x="2008253" y="1347395"/>
            <a:ext cx="6428855" cy="3703320"/>
          </a:xfrm>
        </p:spPr>
        <p:txBody>
          <a:bodyPr anchor="t" anchorCtr="0"/>
          <a:lstStyle>
            <a:lvl1pPr>
              <a:lnSpc>
                <a:spcPct val="70000"/>
              </a:lnSpc>
              <a:defRPr sz="11000" b="0" i="0">
                <a:solidFill>
                  <a:srgbClr val="FFFFFF"/>
                </a:solidFill>
                <a:latin typeface="KPMG Extralight"/>
                <a:cs typeface="KPMG Extralight"/>
              </a:defRPr>
            </a:lvl1pPr>
          </a:lstStyle>
          <a:p>
            <a:r>
              <a:rPr lang="en-US" dirty="0"/>
              <a:t>Click to edit Master title style</a:t>
            </a:r>
          </a:p>
        </p:txBody>
      </p:sp>
      <p:sp>
        <p:nvSpPr>
          <p:cNvPr id="22" name="Text Placeholder 6">
            <a:extLst>
              <a:ext uri="{FF2B5EF4-FFF2-40B4-BE49-F238E27FC236}">
                <a16:creationId xmlns:a16="http://schemas.microsoft.com/office/drawing/2014/main" id="{99A565EC-244B-46E5-AF8F-4A507EBD2926}"/>
              </a:ext>
            </a:extLst>
          </p:cNvPr>
          <p:cNvSpPr>
            <a:spLocks noGrp="1"/>
          </p:cNvSpPr>
          <p:nvPr>
            <p:ph type="body" sz="quarter" idx="11"/>
          </p:nvPr>
        </p:nvSpPr>
        <p:spPr>
          <a:xfrm>
            <a:off x="2005090" y="5075768"/>
            <a:ext cx="8196665" cy="288712"/>
          </a:xfrm>
          <a:prstGeom prst="rect">
            <a:avLst/>
          </a:prstGeom>
        </p:spPr>
        <p:txBody>
          <a:bodyPr vert="horz" lIns="0"/>
          <a:lstStyle>
            <a:lvl1pPr>
              <a:spcBef>
                <a:spcPts val="280"/>
              </a:spcBef>
              <a:spcAft>
                <a:spcPts val="0"/>
              </a:spcAft>
              <a:defRPr sz="1100">
                <a:solidFill>
                  <a:srgbClr val="FFFFFF"/>
                </a:solidFill>
                <a:latin typeface="Univers for KPMG" panose="020B0603020202020204" pitchFamily="34" charset="0"/>
                <a:cs typeface="Univers for KPMG" panose="020B0603020202020204" pitchFamily="34" charset="0"/>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p:txBody>
      </p:sp>
      <p:pic>
        <p:nvPicPr>
          <p:cNvPr id="23" name="Picture 22">
            <a:extLst>
              <a:ext uri="{FF2B5EF4-FFF2-40B4-BE49-F238E27FC236}">
                <a16:creationId xmlns:a16="http://schemas.microsoft.com/office/drawing/2014/main" id="{16AA9852-EC78-4674-A30F-6181EA0A10D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1834037" y="598984"/>
            <a:ext cx="1488813" cy="640080"/>
          </a:xfrm>
          <a:prstGeom prst="rect">
            <a:avLst/>
          </a:prstGeom>
        </p:spPr>
      </p:pic>
    </p:spTree>
    <p:extLst>
      <p:ext uri="{BB962C8B-B14F-4D97-AF65-F5344CB8AC3E}">
        <p14:creationId xmlns:p14="http://schemas.microsoft.com/office/powerpoint/2010/main" val="3552469574"/>
      </p:ext>
    </p:extLst>
  </p:cSld>
  <p:clrMapOvr>
    <a:masterClrMapping/>
  </p:clrMapOvr>
  <p:extLst>
    <p:ext uri="{DCECCB84-F9BA-43D5-87BE-67443E8EF086}">
      <p15:sldGuideLst xmlns:p15="http://schemas.microsoft.com/office/powerpoint/2012/main">
        <p15:guide id="1" pos="171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Divide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26400" y="1346400"/>
            <a:ext cx="8256000" cy="3510000"/>
          </a:xfrm>
        </p:spPr>
        <p:txBody>
          <a:bodyPr anchor="t" anchorCtr="0"/>
          <a:lstStyle>
            <a:lvl1pPr algn="l">
              <a:defRPr sz="1100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779200" y="5036400"/>
            <a:ext cx="8256000" cy="216000"/>
          </a:xfrm>
        </p:spPr>
        <p:txBody>
          <a:bodyPr anchor="t" anchorCtr="0"/>
          <a:lstStyle>
            <a:lvl1pPr marL="0" indent="0" algn="l">
              <a:buNone/>
              <a:defRPr sz="1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text</a:t>
            </a:r>
          </a:p>
        </p:txBody>
      </p:sp>
      <p:sp>
        <p:nvSpPr>
          <p:cNvPr id="4" name="object 3"/>
          <p:cNvSpPr/>
          <p:nvPr userDrawn="1"/>
        </p:nvSpPr>
        <p:spPr>
          <a:xfrm>
            <a:off x="1" y="0"/>
            <a:ext cx="2116975"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6" name="Freeform 19"/>
          <p:cNvSpPr>
            <a:spLocks noEditPoints="1"/>
          </p:cNvSpPr>
          <p:nvPr userDrawn="1"/>
        </p:nvSpPr>
        <p:spPr bwMode="auto">
          <a:xfrm>
            <a:off x="2752133" y="784800"/>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spTree>
    <p:extLst>
      <p:ext uri="{BB962C8B-B14F-4D97-AF65-F5344CB8AC3E}">
        <p14:creationId xmlns:p14="http://schemas.microsoft.com/office/powerpoint/2010/main" val="26705542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object 3"/>
          <p:cNvSpPr/>
          <p:nvPr userDrawn="1"/>
        </p:nvSpPr>
        <p:spPr>
          <a:xfrm>
            <a:off x="0" y="0"/>
            <a:ext cx="12192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91DA"/>
          </a:solidFill>
        </p:spPr>
        <p:txBody>
          <a:bodyPr wrap="square" lIns="0" tIns="0" rIns="0" bIns="0" rtlCol="0">
            <a:noAutofit/>
          </a:bodyPr>
          <a:lstStyle/>
          <a:p>
            <a:endParaRPr sz="1800"/>
          </a:p>
        </p:txBody>
      </p:sp>
      <p:sp>
        <p:nvSpPr>
          <p:cNvPr id="2" name="Title 1"/>
          <p:cNvSpPr>
            <a:spLocks noGrp="1"/>
          </p:cNvSpPr>
          <p:nvPr>
            <p:ph type="title"/>
          </p:nvPr>
        </p:nvSpPr>
        <p:spPr>
          <a:xfrm>
            <a:off x="2726575" y="1347395"/>
            <a:ext cx="8257309" cy="3703320"/>
          </a:xfrm>
        </p:spPr>
        <p:txBody>
          <a:bodyPr anchor="t" anchorCtr="0"/>
          <a:lstStyle>
            <a:lvl1pPr>
              <a:lnSpc>
                <a:spcPct val="70000"/>
              </a:lnSpc>
              <a:defRPr sz="11000" b="0" i="0">
                <a:solidFill>
                  <a:srgbClr val="FFFFFF"/>
                </a:solidFill>
                <a:latin typeface="KPMG Extralight"/>
                <a:cs typeface="KPMG Extralight"/>
              </a:defRPr>
            </a:lvl1pPr>
          </a:lstStyle>
          <a:p>
            <a:r>
              <a:rPr lang="en-US"/>
              <a:t>Click to edit Master title style</a:t>
            </a:r>
            <a:endParaRPr lang="en-US" dirty="0"/>
          </a:p>
        </p:txBody>
      </p:sp>
      <p:sp>
        <p:nvSpPr>
          <p:cNvPr id="6" name="Text Placeholder 6"/>
          <p:cNvSpPr>
            <a:spLocks noGrp="1"/>
          </p:cNvSpPr>
          <p:nvPr>
            <p:ph type="body" sz="quarter" idx="11"/>
          </p:nvPr>
        </p:nvSpPr>
        <p:spPr>
          <a:xfrm>
            <a:off x="2722291" y="5075768"/>
            <a:ext cx="8220364" cy="288712"/>
          </a:xfrm>
          <a:prstGeom prst="rect">
            <a:avLst/>
          </a:prstGeom>
        </p:spPr>
        <p:txBody>
          <a:bodyPr vert="horz"/>
          <a:lstStyle>
            <a:lvl1pPr>
              <a:spcBef>
                <a:spcPts val="280"/>
              </a:spcBef>
              <a:spcAft>
                <a:spcPts val="0"/>
              </a:spcAft>
              <a:defRPr sz="1100">
                <a:solidFill>
                  <a:srgbClr val="FFFFFF"/>
                </a:solidFill>
                <a:latin typeface="Univers for KPMG Light"/>
                <a:cs typeface="Univers for KPMG Light"/>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2533309" y="598984"/>
            <a:ext cx="1488813" cy="640080"/>
          </a:xfrm>
          <a:prstGeom prst="rect">
            <a:avLst/>
          </a:prstGeom>
        </p:spPr>
      </p:pic>
      <p:sp>
        <p:nvSpPr>
          <p:cNvPr id="9" name="object 3"/>
          <p:cNvSpPr/>
          <p:nvPr userDrawn="1"/>
        </p:nvSpPr>
        <p:spPr>
          <a:xfrm>
            <a:off x="2"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67" dirty="0">
              <a:latin typeface="Univers for KPMG" panose="020B0603020202020204" pitchFamily="34" charset="0"/>
            </a:endParaRPr>
          </a:p>
        </p:txBody>
      </p:sp>
    </p:spTree>
    <p:extLst>
      <p:ext uri="{BB962C8B-B14F-4D97-AF65-F5344CB8AC3E}">
        <p14:creationId xmlns:p14="http://schemas.microsoft.com/office/powerpoint/2010/main" val="23258185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object 3"/>
          <p:cNvSpPr/>
          <p:nvPr userDrawn="1"/>
        </p:nvSpPr>
        <p:spPr>
          <a:xfrm>
            <a:off x="0" y="0"/>
            <a:ext cx="12192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6D2077"/>
          </a:solidFill>
        </p:spPr>
        <p:txBody>
          <a:bodyPr wrap="square" lIns="0" tIns="0" rIns="0" bIns="0" rtlCol="0">
            <a:noAutofit/>
          </a:bodyPr>
          <a:lstStyle/>
          <a:p>
            <a:endParaRPr sz="1800"/>
          </a:p>
        </p:txBody>
      </p:sp>
      <p:sp>
        <p:nvSpPr>
          <p:cNvPr id="2" name="Title 1"/>
          <p:cNvSpPr>
            <a:spLocks noGrp="1"/>
          </p:cNvSpPr>
          <p:nvPr>
            <p:ph type="title"/>
          </p:nvPr>
        </p:nvSpPr>
        <p:spPr>
          <a:xfrm>
            <a:off x="2726575" y="1347395"/>
            <a:ext cx="8257309" cy="3703320"/>
          </a:xfrm>
        </p:spPr>
        <p:txBody>
          <a:bodyPr anchor="t" anchorCtr="0"/>
          <a:lstStyle>
            <a:lvl1pPr>
              <a:lnSpc>
                <a:spcPct val="70000"/>
              </a:lnSpc>
              <a:defRPr sz="11000" b="0" i="0">
                <a:solidFill>
                  <a:srgbClr val="FFFFFF"/>
                </a:solidFill>
                <a:latin typeface="KPMG Extralight"/>
                <a:cs typeface="KPMG Extralight"/>
              </a:defRPr>
            </a:lvl1pPr>
          </a:lstStyle>
          <a:p>
            <a:r>
              <a:rPr lang="en-US"/>
              <a:t>Click to edit Master title style</a:t>
            </a:r>
            <a:endParaRPr lang="en-US" dirty="0"/>
          </a:p>
        </p:txBody>
      </p:sp>
      <p:sp>
        <p:nvSpPr>
          <p:cNvPr id="6" name="Text Placeholder 6"/>
          <p:cNvSpPr>
            <a:spLocks noGrp="1"/>
          </p:cNvSpPr>
          <p:nvPr>
            <p:ph type="body" sz="quarter" idx="11"/>
          </p:nvPr>
        </p:nvSpPr>
        <p:spPr>
          <a:xfrm>
            <a:off x="2722291" y="5075769"/>
            <a:ext cx="8220364" cy="245169"/>
          </a:xfrm>
          <a:prstGeom prst="rect">
            <a:avLst/>
          </a:prstGeom>
        </p:spPr>
        <p:txBody>
          <a:bodyPr vert="horz"/>
          <a:lstStyle>
            <a:lvl1pPr>
              <a:spcBef>
                <a:spcPts val="280"/>
              </a:spcBef>
              <a:spcAft>
                <a:spcPts val="0"/>
              </a:spcAft>
              <a:defRPr sz="1100">
                <a:solidFill>
                  <a:srgbClr val="FFFFFF"/>
                </a:solidFill>
                <a:latin typeface="Univers for KPMG Light"/>
                <a:cs typeface="Univers for KPMG Light"/>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p:txBody>
      </p:sp>
      <p:sp>
        <p:nvSpPr>
          <p:cNvPr id="8" name="object 4"/>
          <p:cNvSpPr/>
          <p:nvPr userDrawn="1"/>
        </p:nvSpPr>
        <p:spPr>
          <a:xfrm>
            <a:off x="2"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5"/>
          </a:solidFill>
        </p:spPr>
        <p:txBody>
          <a:bodyPr wrap="square" lIns="0" tIns="0" rIns="0" bIns="0" rtlCol="0">
            <a:noAutofit/>
          </a:bodyPr>
          <a:lstStyle/>
          <a:p>
            <a:endParaRPr sz="1867" dirty="0">
              <a:latin typeface="Univers for KPMG" panose="020B0603020202020204"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2523784" y="598984"/>
            <a:ext cx="1488813" cy="640080"/>
          </a:xfrm>
          <a:prstGeom prst="rect">
            <a:avLst/>
          </a:prstGeom>
        </p:spPr>
      </p:pic>
    </p:spTree>
    <p:extLst>
      <p:ext uri="{BB962C8B-B14F-4D97-AF65-F5344CB8AC3E}">
        <p14:creationId xmlns:p14="http://schemas.microsoft.com/office/powerpoint/2010/main" val="8627513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object 3"/>
          <p:cNvSpPr/>
          <p:nvPr userDrawn="1"/>
        </p:nvSpPr>
        <p:spPr>
          <a:xfrm>
            <a:off x="0" y="0"/>
            <a:ext cx="12192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a:p>
        </p:txBody>
      </p:sp>
      <p:sp>
        <p:nvSpPr>
          <p:cNvPr id="2" name="Title 1"/>
          <p:cNvSpPr>
            <a:spLocks noGrp="1"/>
          </p:cNvSpPr>
          <p:nvPr>
            <p:ph type="title"/>
          </p:nvPr>
        </p:nvSpPr>
        <p:spPr>
          <a:xfrm>
            <a:off x="2726575" y="1347395"/>
            <a:ext cx="8257309" cy="3703320"/>
          </a:xfrm>
        </p:spPr>
        <p:txBody>
          <a:bodyPr anchor="t" anchorCtr="0"/>
          <a:lstStyle>
            <a:lvl1pPr>
              <a:lnSpc>
                <a:spcPct val="70000"/>
              </a:lnSpc>
              <a:defRPr sz="11000" b="0" i="0">
                <a:solidFill>
                  <a:srgbClr val="FFFFFF"/>
                </a:solidFill>
                <a:latin typeface="KPMG Extralight"/>
                <a:cs typeface="KPMG Extralight"/>
              </a:defRPr>
            </a:lvl1pPr>
          </a:lstStyle>
          <a:p>
            <a:r>
              <a:rPr lang="en-US"/>
              <a:t>Click to edit Master title style</a:t>
            </a:r>
            <a:endParaRPr lang="en-US" dirty="0"/>
          </a:p>
        </p:txBody>
      </p:sp>
      <p:sp>
        <p:nvSpPr>
          <p:cNvPr id="6" name="Text Placeholder 6"/>
          <p:cNvSpPr>
            <a:spLocks noGrp="1"/>
          </p:cNvSpPr>
          <p:nvPr>
            <p:ph type="body" sz="quarter" idx="11"/>
          </p:nvPr>
        </p:nvSpPr>
        <p:spPr>
          <a:xfrm>
            <a:off x="2722292" y="5075769"/>
            <a:ext cx="8261593" cy="227752"/>
          </a:xfrm>
          <a:prstGeom prst="rect">
            <a:avLst/>
          </a:prstGeom>
        </p:spPr>
        <p:txBody>
          <a:bodyPr vert="horz"/>
          <a:lstStyle>
            <a:lvl1pPr>
              <a:spcBef>
                <a:spcPts val="280"/>
              </a:spcBef>
              <a:spcAft>
                <a:spcPts val="0"/>
              </a:spcAft>
              <a:defRPr sz="1100">
                <a:solidFill>
                  <a:srgbClr val="FFFFFF"/>
                </a:solidFill>
                <a:latin typeface="Univers for KPMG Light"/>
                <a:cs typeface="Univers for KPMG Light"/>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2542834" y="598984"/>
            <a:ext cx="1488813" cy="640080"/>
          </a:xfrm>
          <a:prstGeom prst="rect">
            <a:avLst/>
          </a:prstGeom>
        </p:spPr>
      </p:pic>
      <p:sp>
        <p:nvSpPr>
          <p:cNvPr id="9" name="object 4"/>
          <p:cNvSpPr/>
          <p:nvPr userDrawn="1"/>
        </p:nvSpPr>
        <p:spPr>
          <a:xfrm>
            <a:off x="2"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67" dirty="0">
              <a:latin typeface="Univers for KPMG" panose="020B0603020202020204" pitchFamily="34" charset="0"/>
            </a:endParaRPr>
          </a:p>
        </p:txBody>
      </p:sp>
    </p:spTree>
    <p:extLst>
      <p:ext uri="{BB962C8B-B14F-4D97-AF65-F5344CB8AC3E}">
        <p14:creationId xmlns:p14="http://schemas.microsoft.com/office/powerpoint/2010/main" val="33033085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object 3"/>
          <p:cNvSpPr/>
          <p:nvPr userDrawn="1"/>
        </p:nvSpPr>
        <p:spPr>
          <a:xfrm>
            <a:off x="0" y="0"/>
            <a:ext cx="12192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A3A1"/>
          </a:solidFill>
        </p:spPr>
        <p:txBody>
          <a:bodyPr wrap="square" lIns="0" tIns="0" rIns="0" bIns="0" rtlCol="0">
            <a:noAutofit/>
          </a:bodyPr>
          <a:lstStyle/>
          <a:p>
            <a:endParaRPr sz="1800"/>
          </a:p>
        </p:txBody>
      </p:sp>
      <p:sp>
        <p:nvSpPr>
          <p:cNvPr id="2" name="Title 1"/>
          <p:cNvSpPr>
            <a:spLocks noGrp="1"/>
          </p:cNvSpPr>
          <p:nvPr>
            <p:ph type="title"/>
          </p:nvPr>
        </p:nvSpPr>
        <p:spPr>
          <a:xfrm>
            <a:off x="2726575" y="1347395"/>
            <a:ext cx="8257309" cy="3703320"/>
          </a:xfrm>
        </p:spPr>
        <p:txBody>
          <a:bodyPr anchor="t" anchorCtr="0"/>
          <a:lstStyle>
            <a:lvl1pPr>
              <a:lnSpc>
                <a:spcPct val="70000"/>
              </a:lnSpc>
              <a:defRPr sz="11000" b="0" i="0">
                <a:solidFill>
                  <a:srgbClr val="FFFFFF"/>
                </a:solidFill>
                <a:latin typeface="KPMG Extralight"/>
                <a:cs typeface="KPMG Extralight"/>
              </a:defRPr>
            </a:lvl1pPr>
          </a:lstStyle>
          <a:p>
            <a:r>
              <a:rPr lang="en-US"/>
              <a:t>Click to edit Master title style</a:t>
            </a:r>
            <a:endParaRPr lang="en-US" dirty="0"/>
          </a:p>
        </p:txBody>
      </p:sp>
      <p:sp>
        <p:nvSpPr>
          <p:cNvPr id="6" name="Text Placeholder 6"/>
          <p:cNvSpPr>
            <a:spLocks noGrp="1"/>
          </p:cNvSpPr>
          <p:nvPr>
            <p:ph type="body" sz="quarter" idx="11"/>
          </p:nvPr>
        </p:nvSpPr>
        <p:spPr>
          <a:xfrm>
            <a:off x="2722291" y="5075768"/>
            <a:ext cx="8220364" cy="262586"/>
          </a:xfrm>
          <a:prstGeom prst="rect">
            <a:avLst/>
          </a:prstGeom>
        </p:spPr>
        <p:txBody>
          <a:bodyPr vert="horz"/>
          <a:lstStyle>
            <a:lvl1pPr>
              <a:spcBef>
                <a:spcPts val="280"/>
              </a:spcBef>
              <a:spcAft>
                <a:spcPts val="0"/>
              </a:spcAft>
              <a:defRPr sz="1100">
                <a:solidFill>
                  <a:srgbClr val="FFFFFF"/>
                </a:solidFill>
                <a:latin typeface="Univers for KPMG Light"/>
                <a:cs typeface="Univers for KPMG Light"/>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p:txBody>
      </p:sp>
      <p:sp>
        <p:nvSpPr>
          <p:cNvPr id="8" name="object 4"/>
          <p:cNvSpPr/>
          <p:nvPr userDrawn="1"/>
        </p:nvSpPr>
        <p:spPr>
          <a:xfrm>
            <a:off x="2"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4"/>
          </a:solidFill>
        </p:spPr>
        <p:txBody>
          <a:bodyPr wrap="square" lIns="0" tIns="0" rIns="0" bIns="0" rtlCol="0">
            <a:noAutofit/>
          </a:bodyPr>
          <a:lstStyle/>
          <a:p>
            <a:endParaRPr sz="1867" dirty="0">
              <a:latin typeface="Univers for KPMG" panose="020B0603020202020204"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317" t="20408" b="21208"/>
          <a:stretch/>
        </p:blipFill>
        <p:spPr>
          <a:xfrm>
            <a:off x="2533309" y="598984"/>
            <a:ext cx="1488813" cy="640080"/>
          </a:xfrm>
          <a:prstGeom prst="rect">
            <a:avLst/>
          </a:prstGeom>
        </p:spPr>
      </p:pic>
    </p:spTree>
    <p:extLst>
      <p:ext uri="{BB962C8B-B14F-4D97-AF65-F5344CB8AC3E}">
        <p14:creationId xmlns:p14="http://schemas.microsoft.com/office/powerpoint/2010/main" val="993167584"/>
      </p:ext>
    </p:extLst>
  </p:cSld>
  <p:clrMapOvr>
    <a:masterClrMapping/>
  </p:clrMapOvr>
  <p:extLst>
    <p:ext uri="{DCECCB84-F9BA-43D5-87BE-67443E8EF086}">
      <p15:sldGuideLst xmlns:p15="http://schemas.microsoft.com/office/powerpoint/2012/main">
        <p15:guide id="1" pos="171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Imag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425" y="-19737"/>
            <a:ext cx="12192000" cy="6896100"/>
          </a:xfrm>
          <a:prstGeom prst="rect">
            <a:avLst/>
          </a:prstGeom>
        </p:spPr>
      </p:pic>
      <p:sp>
        <p:nvSpPr>
          <p:cNvPr id="9" name="Rectangle 8">
            <a:hlinkClick r:id="rId3"/>
          </p:cNvPr>
          <p:cNvSpPr/>
          <p:nvPr userDrawn="1"/>
        </p:nvSpPr>
        <p:spPr>
          <a:xfrm>
            <a:off x="8851728" y="5294089"/>
            <a:ext cx="3334465" cy="298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5" name="Shape 36">
            <a:extLst>
              <a:ext uri="{FF2B5EF4-FFF2-40B4-BE49-F238E27FC236}">
                <a16:creationId xmlns:a16="http://schemas.microsoft.com/office/drawing/2014/main" id="{AA8E8F9B-B5B4-4ADA-B0A9-42D1AF05A366}"/>
              </a:ext>
            </a:extLst>
          </p:cNvPr>
          <p:cNvSpPr/>
          <p:nvPr userDrawn="1"/>
        </p:nvSpPr>
        <p:spPr>
          <a:xfrm>
            <a:off x="2309093" y="6303340"/>
            <a:ext cx="7758547" cy="3357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lvl="0">
              <a:defRPr sz="1800">
                <a:solidFill>
                  <a:srgbClr val="000000"/>
                </a:solidFill>
              </a:defRPr>
            </a:pPr>
            <a:r>
              <a:rPr lang="hu-HU" sz="600" dirty="0">
                <a:solidFill>
                  <a:schemeClr val="bg1"/>
                </a:solidFill>
                <a:latin typeface="Univers for KPMG Light"/>
                <a:ea typeface="Univers for KPMG Light"/>
                <a:cs typeface="Univers for KPMG Light"/>
              </a:rPr>
              <a:t>© 2021 A KPMG Tanácsadó Kft., a magyar jog alapján bejegyzett korlátolt felelősségű társaság, és egyben a KPMG International Limited („KPMG International”)  angol „private company limited by guarantee” társasághoz kapcsolódó független tagtársaságokból álló KPMG globális szervezet tagtársasága. Minden jog fenntartva.</a:t>
            </a:r>
          </a:p>
        </p:txBody>
      </p:sp>
      <p:pic>
        <p:nvPicPr>
          <p:cNvPr id="10" name="Picture 9">
            <a:extLst>
              <a:ext uri="{FF2B5EF4-FFF2-40B4-BE49-F238E27FC236}">
                <a16:creationId xmlns:a16="http://schemas.microsoft.com/office/drawing/2014/main" id="{81E71043-8FFB-49F3-875C-53FE9127D203}"/>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317" t="20408" b="21208"/>
          <a:stretch/>
        </p:blipFill>
        <p:spPr>
          <a:xfrm>
            <a:off x="961303" y="6246796"/>
            <a:ext cx="713708" cy="306842"/>
          </a:xfrm>
          <a:prstGeom prst="rect">
            <a:avLst/>
          </a:prstGeom>
        </p:spPr>
      </p:pic>
    </p:spTree>
    <p:extLst>
      <p:ext uri="{BB962C8B-B14F-4D97-AF65-F5344CB8AC3E}">
        <p14:creationId xmlns:p14="http://schemas.microsoft.com/office/powerpoint/2010/main" val="35493135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425" y="-19737"/>
            <a:ext cx="12192000" cy="6896100"/>
          </a:xfrm>
          <a:prstGeom prst="rect">
            <a:avLst/>
          </a:prstGeom>
        </p:spPr>
      </p:pic>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17" t="20408" b="21208"/>
          <a:stretch/>
        </p:blipFill>
        <p:spPr>
          <a:xfrm>
            <a:off x="850143" y="6310306"/>
            <a:ext cx="850749" cy="274320"/>
          </a:xfrm>
          <a:prstGeom prst="rect">
            <a:avLst/>
          </a:prstGeom>
        </p:spPr>
      </p:pic>
      <p:sp>
        <p:nvSpPr>
          <p:cNvPr id="9" name="Rectangle 8">
            <a:hlinkClick r:id="rId4"/>
          </p:cNvPr>
          <p:cNvSpPr/>
          <p:nvPr userDrawn="1"/>
        </p:nvSpPr>
        <p:spPr>
          <a:xfrm>
            <a:off x="8851728" y="5294089"/>
            <a:ext cx="3334465" cy="298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Tree>
    <p:extLst>
      <p:ext uri="{BB962C8B-B14F-4D97-AF65-F5344CB8AC3E}">
        <p14:creationId xmlns:p14="http://schemas.microsoft.com/office/powerpoint/2010/main" val="28774945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a:xfrm>
            <a:off x="1016002" y="432906"/>
            <a:ext cx="10181167" cy="577289"/>
          </a:xfrm>
        </p:spPr>
        <p:txBody>
          <a:bodyPr/>
          <a:lstStyle>
            <a:lvl1pPr>
              <a:defRPr>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7709077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0" name="Text Placeholder 7"/>
          <p:cNvSpPr>
            <a:spLocks noGrp="1"/>
          </p:cNvSpPr>
          <p:nvPr>
            <p:ph type="body" sz="quarter" idx="11"/>
          </p:nvPr>
        </p:nvSpPr>
        <p:spPr>
          <a:xfrm>
            <a:off x="1016002" y="1304925"/>
            <a:ext cx="10181167" cy="4533900"/>
          </a:xfrm>
          <a:prstGeom prst="rect">
            <a:avLst/>
          </a:prstGeom>
        </p:spPr>
        <p:txBody>
          <a:bodyPr vert="horz" lIns="0" tIns="0" rIns="0" bIns="0"/>
          <a:lstStyle>
            <a:lvl1pPr>
              <a:defRPr b="1" i="0">
                <a:solidFill>
                  <a:schemeClr val="tx2"/>
                </a:solidFill>
                <a:latin typeface="Univers for KPMG"/>
                <a:cs typeface="Univers for KPMG"/>
              </a:defRPr>
            </a:lvl1pPr>
            <a:lvl2pPr marL="0" indent="0">
              <a:buFontTx/>
              <a:buNone/>
              <a:defRPr>
                <a:solidFill>
                  <a:schemeClr val="tx2"/>
                </a:solidFill>
                <a:latin typeface="Univers for KPMG Light"/>
                <a:cs typeface="Univers for KPMG Light"/>
              </a:defRPr>
            </a:lvl2pPr>
            <a:lvl3pPr marL="285750" indent="-283464">
              <a:buFont typeface="Univers for KPMG Light" panose="020B0403020202020204" pitchFamily="34" charset="0"/>
              <a:buChar char="—"/>
              <a:defRPr>
                <a:solidFill>
                  <a:schemeClr val="tx2"/>
                </a:solidFill>
                <a:latin typeface="Univers for KPMG Light"/>
                <a:cs typeface="Univers for KPMG Light"/>
              </a:defRPr>
            </a:lvl3pPr>
            <a:lvl4pPr marL="576072" indent="-228600">
              <a:buFont typeface="Univers for KPMG Light" panose="020B0403020202020204" pitchFamily="34" charset="0"/>
              <a:buChar char="-"/>
              <a:defRPr>
                <a:solidFill>
                  <a:schemeClr val="tx2"/>
                </a:solidFill>
                <a:latin typeface="Univers for KPMG Light"/>
                <a:cs typeface="Univers for KPMG Light"/>
              </a:defRPr>
            </a:lvl4pPr>
            <a:lvl5pPr>
              <a:defRPr lang="en-US" sz="1500" b="0" i="0" dirty="0" smtClean="0">
                <a:solidFill>
                  <a:schemeClr val="tx2"/>
                </a:solidFill>
                <a:latin typeface="Univers for KPMG Light"/>
                <a:cs typeface="Univers for KPMG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6894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4" name="Text Placeholder 7"/>
          <p:cNvSpPr>
            <a:spLocks noGrp="1"/>
          </p:cNvSpPr>
          <p:nvPr>
            <p:ph type="body" sz="quarter" idx="11"/>
          </p:nvPr>
        </p:nvSpPr>
        <p:spPr>
          <a:xfrm>
            <a:off x="1016000" y="1304363"/>
            <a:ext cx="4953000" cy="4562475"/>
          </a:xfrm>
          <a:prstGeom prst="rect">
            <a:avLst/>
          </a:prstGeom>
        </p:spPr>
        <p:txBody>
          <a:bodyPr vert="horz" lIns="0" tIns="0" rIns="0" bIns="0"/>
          <a:lstStyle>
            <a:lvl1pPr>
              <a:defRPr b="1" i="0">
                <a:solidFill>
                  <a:schemeClr val="tx2"/>
                </a:solidFill>
                <a:latin typeface="Univers for KPMG"/>
                <a:cs typeface="Univers for KPMG"/>
              </a:defRPr>
            </a:lvl1pPr>
            <a:lvl2pPr>
              <a:defRPr>
                <a:solidFill>
                  <a:schemeClr val="tx2"/>
                </a:solidFill>
                <a:latin typeface="Univers for KPMG Light"/>
                <a:cs typeface="Univers for KPMG Light"/>
              </a:defRPr>
            </a:lvl2pPr>
            <a:lvl3pPr>
              <a:defRPr>
                <a:solidFill>
                  <a:schemeClr val="tx2"/>
                </a:solidFill>
                <a:latin typeface="Univers for KPMG Light"/>
                <a:cs typeface="Univers for KPMG Light"/>
              </a:defRPr>
            </a:lvl3pPr>
            <a:lvl4pPr>
              <a:defRPr>
                <a:solidFill>
                  <a:schemeClr val="tx2"/>
                </a:solidFill>
                <a:latin typeface="Univers for KPMG Light"/>
                <a:cs typeface="Univers for KPMG Light"/>
              </a:defRPr>
            </a:lvl4pPr>
            <a:lvl5pPr>
              <a:defRPr lang="en-US" sz="1500" b="0" i="0" dirty="0" smtClean="0">
                <a:solidFill>
                  <a:schemeClr val="tx2"/>
                </a:solidFill>
                <a:latin typeface="Univers for KPMG Light"/>
                <a:cs typeface="Univers for KPMG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7"/>
          <p:cNvSpPr>
            <a:spLocks noGrp="1"/>
          </p:cNvSpPr>
          <p:nvPr>
            <p:ph type="body" sz="quarter" idx="12"/>
          </p:nvPr>
        </p:nvSpPr>
        <p:spPr>
          <a:xfrm>
            <a:off x="6261101" y="1304363"/>
            <a:ext cx="4936068" cy="4562475"/>
          </a:xfrm>
          <a:prstGeom prst="rect">
            <a:avLst/>
          </a:prstGeom>
        </p:spPr>
        <p:txBody>
          <a:bodyPr vert="horz" lIns="0" tIns="0" rIns="0" bIns="0"/>
          <a:lstStyle>
            <a:lvl1pPr>
              <a:defRPr b="1" i="0">
                <a:solidFill>
                  <a:schemeClr val="tx2"/>
                </a:solidFill>
                <a:latin typeface="Univers for KPMG"/>
                <a:cs typeface="Univers for KPMG"/>
              </a:defRPr>
            </a:lvl1pPr>
            <a:lvl2pPr>
              <a:defRPr>
                <a:solidFill>
                  <a:schemeClr val="tx2"/>
                </a:solidFill>
                <a:latin typeface="Univers for KPMG Light"/>
                <a:cs typeface="Univers for KPMG Light"/>
              </a:defRPr>
            </a:lvl2pPr>
            <a:lvl3pPr>
              <a:defRPr>
                <a:solidFill>
                  <a:schemeClr val="tx2"/>
                </a:solidFill>
                <a:latin typeface="Univers for KPMG Light"/>
                <a:cs typeface="Univers for KPMG Light"/>
              </a:defRPr>
            </a:lvl3pPr>
            <a:lvl4pPr>
              <a:defRPr>
                <a:solidFill>
                  <a:schemeClr val="tx2"/>
                </a:solidFill>
                <a:latin typeface="Univers for KPMG Light"/>
                <a:cs typeface="Univers for KPMG Light"/>
              </a:defRPr>
            </a:lvl4pPr>
            <a:lvl5pPr>
              <a:defRPr lang="en-US" sz="1500" b="0" i="0" dirty="0" smtClean="0">
                <a:solidFill>
                  <a:schemeClr val="tx2"/>
                </a:solidFill>
                <a:latin typeface="Univers for KPMG Light"/>
                <a:cs typeface="Univers for KPMG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367714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1" name="Text Placeholder 7"/>
          <p:cNvSpPr>
            <a:spLocks noGrp="1"/>
          </p:cNvSpPr>
          <p:nvPr>
            <p:ph type="body" sz="quarter" idx="11"/>
          </p:nvPr>
        </p:nvSpPr>
        <p:spPr>
          <a:xfrm>
            <a:off x="1016002" y="1315572"/>
            <a:ext cx="4956173" cy="4523254"/>
          </a:xfrm>
          <a:prstGeom prst="rect">
            <a:avLst/>
          </a:prstGeom>
        </p:spPr>
        <p:txBody>
          <a:bodyPr vert="horz" lIns="0" tIns="0" rIns="0" bIns="0"/>
          <a:lstStyle>
            <a:lvl1pPr>
              <a:defRPr b="1" i="0">
                <a:solidFill>
                  <a:schemeClr val="tx2"/>
                </a:solidFill>
                <a:latin typeface="Univers for KPMG"/>
                <a:cs typeface="Univers for KPMG"/>
              </a:defRPr>
            </a:lvl1pPr>
            <a:lvl2pPr marL="0" indent="0">
              <a:buFont typeface="Univers for KPMG" charset="0"/>
              <a:buNone/>
              <a:defRPr>
                <a:solidFill>
                  <a:schemeClr val="tx2"/>
                </a:solidFill>
                <a:latin typeface="Univers for KPMG Light"/>
                <a:cs typeface="Univers for KPMG Light"/>
              </a:defRPr>
            </a:lvl2pPr>
            <a:lvl3pPr marL="285750" indent="-309600">
              <a:buFont typeface="Univers for KPMG Light" panose="020B0403020202020204" pitchFamily="34" charset="0"/>
              <a:buChar char="—"/>
              <a:defRPr>
                <a:solidFill>
                  <a:schemeClr val="tx2"/>
                </a:solidFill>
                <a:latin typeface="Univers for KPMG Light"/>
                <a:cs typeface="Univers for KPMG Light"/>
              </a:defRPr>
            </a:lvl3pPr>
            <a:lvl4pPr marL="571500" indent="-248400">
              <a:buFont typeface="Univers for KPMG Light" panose="020B0403020202020204" pitchFamily="34" charset="0"/>
              <a:buChar char="-"/>
              <a:defRPr>
                <a:solidFill>
                  <a:schemeClr val="tx2"/>
                </a:solidFill>
                <a:latin typeface="Univers for KPMG Light"/>
                <a:cs typeface="Univers for KPMG Light"/>
              </a:defRPr>
            </a:lvl4pPr>
            <a:lvl5pPr marL="896938" indent="-309600">
              <a:buFont typeface="Univers for KPMG Light" panose="020B0403020202020204" pitchFamily="34" charset="0"/>
              <a:buChar char="—"/>
              <a:defRPr lang="en-US" sz="1500" b="0" i="0" dirty="0" smtClean="0">
                <a:solidFill>
                  <a:schemeClr val="tx2"/>
                </a:solidFill>
                <a:latin typeface="Univers for KPMG Light"/>
                <a:cs typeface="Univers for KPMG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2"/>
          </p:nvPr>
        </p:nvSpPr>
        <p:spPr>
          <a:xfrm>
            <a:off x="6242054" y="1315571"/>
            <a:ext cx="4929737" cy="4523255"/>
          </a:xfrm>
          <a:prstGeom prst="rect">
            <a:avLst/>
          </a:prstGeom>
        </p:spPr>
        <p:txBody>
          <a:bodyPr vert="horz" lIns="0" tIns="0" rIns="0" bIns="0"/>
          <a:lstStyle>
            <a:lvl1pPr>
              <a:defRPr b="1" i="0">
                <a:solidFill>
                  <a:schemeClr val="tx2"/>
                </a:solidFill>
                <a:latin typeface="Univers for KPMG"/>
                <a:cs typeface="Univers for KPMG"/>
              </a:defRPr>
            </a:lvl1pPr>
            <a:lvl2pPr>
              <a:defRPr>
                <a:solidFill>
                  <a:schemeClr val="tx2"/>
                </a:solidFill>
                <a:latin typeface="Univers for KPMG Light"/>
                <a:cs typeface="Univers for KPMG Light"/>
              </a:defRPr>
            </a:lvl2pPr>
            <a:lvl3pPr marL="285750" indent="-309600">
              <a:buFont typeface="Univers for KPMG Light" panose="020B0403020202020204" pitchFamily="34" charset="0"/>
              <a:buChar char="—"/>
              <a:defRPr>
                <a:solidFill>
                  <a:schemeClr val="tx2"/>
                </a:solidFill>
                <a:latin typeface="Univers for KPMG Light"/>
                <a:cs typeface="Univers for KPMG Light"/>
              </a:defRPr>
            </a:lvl3pPr>
            <a:lvl4pPr marL="571500" indent="-248400">
              <a:buFont typeface="Univers for KPMG Light" panose="020B0403020202020204" pitchFamily="34" charset="0"/>
              <a:buChar char="-"/>
              <a:defRPr>
                <a:solidFill>
                  <a:schemeClr val="tx2"/>
                </a:solidFill>
                <a:latin typeface="Univers for KPMG Light"/>
                <a:cs typeface="Univers for KPMG Light"/>
              </a:defRPr>
            </a:lvl4pPr>
            <a:lvl5pPr>
              <a:defRPr lang="en-US" sz="1500" b="0" i="0" dirty="0" smtClean="0">
                <a:solidFill>
                  <a:schemeClr val="tx2"/>
                </a:solidFill>
                <a:latin typeface="Univers for KPMG Light"/>
                <a:cs typeface="Univers for KPMG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607060"/>
      </p:ext>
    </p:extLst>
  </p:cSld>
  <p:clrMapOvr>
    <a:masterClrMapping/>
  </p:clrMapOvr>
  <p:extLst>
    <p:ext uri="{DCECCB84-F9BA-43D5-87BE-67443E8EF086}">
      <p15:sldGuideLst xmlns:p15="http://schemas.microsoft.com/office/powerpoint/2012/main">
        <p15:guide id="3" orient="horz" pos="635">
          <p15:clr>
            <a:srgbClr val="FBAE40"/>
          </p15:clr>
        </p15:guide>
        <p15:guide id="4" orient="horz" pos="381">
          <p15:clr>
            <a:srgbClr val="FBAE40"/>
          </p15:clr>
        </p15:guide>
        <p15:guide id="5" orient="horz" pos="847">
          <p15:clr>
            <a:srgbClr val="FBAE40"/>
          </p15:clr>
        </p15:guide>
        <p15:guide id="6" orient="horz" pos="3769">
          <p15:clr>
            <a:srgbClr val="FBAE40"/>
          </p15:clr>
        </p15:guide>
        <p15:guide id="7" pos="640">
          <p15:clr>
            <a:srgbClr val="FBAE40"/>
          </p15:clr>
        </p15:guide>
        <p15:guide id="8" pos="69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Divider 2">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26400" y="1346400"/>
            <a:ext cx="8256000" cy="3510000"/>
          </a:xfrm>
        </p:spPr>
        <p:txBody>
          <a:bodyPr anchor="t" anchorCtr="0"/>
          <a:lstStyle>
            <a:lvl1pPr algn="l">
              <a:defRPr sz="1100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779200" y="5036400"/>
            <a:ext cx="8256000" cy="216000"/>
          </a:xfrm>
        </p:spPr>
        <p:txBody>
          <a:bodyPr anchor="t" anchorCtr="0"/>
          <a:lstStyle>
            <a:lvl1pPr marL="0" indent="0" algn="l">
              <a:buNone/>
              <a:defRPr sz="1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4" name="object 3"/>
          <p:cNvSpPr/>
          <p:nvPr userDrawn="1"/>
        </p:nvSpPr>
        <p:spPr>
          <a:xfrm>
            <a:off x="1" y="0"/>
            <a:ext cx="2116975"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5"/>
          </a:solidFill>
        </p:spPr>
        <p:txBody>
          <a:bodyPr wrap="square" lIns="0" tIns="0" rIns="0" bIns="0" rtlCol="0">
            <a:noAutofit/>
          </a:bodyPr>
          <a:lstStyle/>
          <a:p>
            <a:endParaRPr sz="1800" dirty="0">
              <a:latin typeface="Arial" panose="020B0604020202020204" pitchFamily="34" charset="0"/>
            </a:endParaRPr>
          </a:p>
        </p:txBody>
      </p:sp>
      <p:sp>
        <p:nvSpPr>
          <p:cNvPr id="6" name="Freeform 19"/>
          <p:cNvSpPr>
            <a:spLocks noEditPoints="1"/>
          </p:cNvSpPr>
          <p:nvPr userDrawn="1"/>
        </p:nvSpPr>
        <p:spPr bwMode="auto">
          <a:xfrm>
            <a:off x="2752133" y="784800"/>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spTree>
    <p:extLst>
      <p:ext uri="{BB962C8B-B14F-4D97-AF65-F5344CB8AC3E}">
        <p14:creationId xmlns:p14="http://schemas.microsoft.com/office/powerpoint/2010/main" val="3949856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7" name="Text Placeholder 7"/>
          <p:cNvSpPr>
            <a:spLocks noGrp="1"/>
          </p:cNvSpPr>
          <p:nvPr>
            <p:ph type="body" sz="quarter" idx="11"/>
          </p:nvPr>
        </p:nvSpPr>
        <p:spPr>
          <a:xfrm>
            <a:off x="977899" y="1313890"/>
            <a:ext cx="4991100" cy="4534460"/>
          </a:xfrm>
          <a:prstGeom prst="rect">
            <a:avLst/>
          </a:prstGeom>
        </p:spPr>
        <p:txBody>
          <a:bodyPr vert="horz" lIns="0" tIns="0" rIns="0" bIns="0"/>
          <a:lstStyle>
            <a:lvl1pPr>
              <a:spcBef>
                <a:spcPts val="0"/>
              </a:spcBef>
              <a:defRPr b="1" i="0">
                <a:solidFill>
                  <a:schemeClr val="tx2"/>
                </a:solidFill>
                <a:latin typeface="Univers for KPMG"/>
                <a:cs typeface="Univers for KPMG"/>
              </a:defRPr>
            </a:lvl1pPr>
            <a:lvl2pPr>
              <a:spcBef>
                <a:spcPts val="0"/>
              </a:spcBef>
              <a:defRPr b="0" i="0">
                <a:solidFill>
                  <a:schemeClr val="tx2"/>
                </a:solidFill>
                <a:latin typeface="Univers for KPMG Light"/>
                <a:cs typeface="Univers for KPMG Light"/>
              </a:defRPr>
            </a:lvl2pPr>
            <a:lvl3pPr>
              <a:spcBef>
                <a:spcPts val="0"/>
              </a:spcBef>
              <a:defRPr b="0" i="0">
                <a:solidFill>
                  <a:schemeClr val="tx2"/>
                </a:solidFill>
                <a:latin typeface="Univers for KPMG Light"/>
                <a:cs typeface="Univers for KPMG Light"/>
              </a:defRPr>
            </a:lvl3pPr>
            <a:lvl4pPr>
              <a:spcBef>
                <a:spcPts val="0"/>
              </a:spcBef>
              <a:defRPr b="0" i="0">
                <a:solidFill>
                  <a:schemeClr val="tx2"/>
                </a:solidFill>
                <a:latin typeface="Univers for KPMG Light"/>
                <a:cs typeface="Univers for KPMG Light"/>
              </a:defRPr>
            </a:lvl4pPr>
            <a:lvl5pPr>
              <a:spcBef>
                <a:spcPts val="0"/>
              </a:spcBef>
              <a:defRPr lang="en-US" sz="1500" b="0" i="0" dirty="0" smtClean="0">
                <a:solidFill>
                  <a:schemeClr val="tx2"/>
                </a:solidFill>
                <a:latin typeface="Univers for KPMG Light"/>
                <a:cs typeface="Univers for KPMG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12"/>
          </p:nvPr>
        </p:nvSpPr>
        <p:spPr>
          <a:xfrm>
            <a:off x="6318250" y="1314450"/>
            <a:ext cx="4878388"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Tree>
    <p:extLst>
      <p:ext uri="{BB962C8B-B14F-4D97-AF65-F5344CB8AC3E}">
        <p14:creationId xmlns:p14="http://schemas.microsoft.com/office/powerpoint/2010/main" val="29630795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7" name="Text Placeholder 7"/>
          <p:cNvSpPr>
            <a:spLocks noGrp="1"/>
          </p:cNvSpPr>
          <p:nvPr>
            <p:ph type="body" sz="quarter" idx="13"/>
          </p:nvPr>
        </p:nvSpPr>
        <p:spPr>
          <a:xfrm>
            <a:off x="1016002" y="3714751"/>
            <a:ext cx="10181167" cy="2143124"/>
          </a:xfrm>
          <a:prstGeom prst="rect">
            <a:avLst/>
          </a:prstGeom>
        </p:spPr>
        <p:txBody>
          <a:bodyPr vert="horz" lIns="0" tIns="0" rIns="0" bIns="0"/>
          <a:lstStyle>
            <a:lvl1pPr>
              <a:defRPr>
                <a:solidFill>
                  <a:schemeClr val="tx2"/>
                </a:solidFill>
                <a:latin typeface="Univers for KPMG"/>
                <a:cs typeface="Univers for KPMG"/>
              </a:defRPr>
            </a:lvl1pPr>
            <a:lvl2pPr>
              <a:defRPr>
                <a:solidFill>
                  <a:schemeClr val="tx2"/>
                </a:solidFill>
                <a:latin typeface="Univers for KPMG Light" panose="020B0403020202020204" pitchFamily="34" charset="0"/>
                <a:cs typeface="Univers for KPMG Light" panose="020B0403020202020204" pitchFamily="34" charset="0"/>
              </a:defRPr>
            </a:lvl2pPr>
            <a:lvl3pPr>
              <a:defRPr>
                <a:solidFill>
                  <a:schemeClr val="tx2"/>
                </a:solidFill>
                <a:latin typeface="Univers for KPMG Light" panose="020B0403020202020204" pitchFamily="34" charset="0"/>
                <a:cs typeface="Univers for KPMG Light" panose="020B0403020202020204" pitchFamily="34" charset="0"/>
              </a:defRPr>
            </a:lvl3pPr>
            <a:lvl4pPr>
              <a:defRPr>
                <a:solidFill>
                  <a:schemeClr val="tx2"/>
                </a:solidFill>
                <a:latin typeface="Univers for KPMG Light" panose="020B0403020202020204" pitchFamily="34" charset="0"/>
                <a:cs typeface="Univers for KPMG Light" panose="020B0403020202020204" pitchFamily="34" charset="0"/>
              </a:defRPr>
            </a:lvl4pPr>
            <a:lvl5pP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14"/>
          </p:nvPr>
        </p:nvSpPr>
        <p:spPr>
          <a:xfrm>
            <a:off x="1016000" y="1317625"/>
            <a:ext cx="10180638"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Tree>
    <p:extLst>
      <p:ext uri="{BB962C8B-B14F-4D97-AF65-F5344CB8AC3E}">
        <p14:creationId xmlns:p14="http://schemas.microsoft.com/office/powerpoint/2010/main" val="16801236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Text Placeholder 7"/>
          <p:cNvSpPr>
            <a:spLocks noGrp="1"/>
          </p:cNvSpPr>
          <p:nvPr>
            <p:ph type="body" sz="quarter" idx="15"/>
          </p:nvPr>
        </p:nvSpPr>
        <p:spPr>
          <a:xfrm>
            <a:off x="1016001" y="3719952"/>
            <a:ext cx="3140364" cy="2147448"/>
          </a:xfrm>
          <a:prstGeom prst="rect">
            <a:avLst/>
          </a:prstGeom>
        </p:spPr>
        <p:txBody>
          <a:bodyPr vert="horz" lIns="0" tIns="0" rIns="0" bIns="0"/>
          <a:lstStyle>
            <a:lvl1pPr>
              <a:defRPr>
                <a:solidFill>
                  <a:schemeClr val="tx2"/>
                </a:solidFill>
                <a:latin typeface="Univers for KPMG"/>
                <a:cs typeface="Univers for KPMG"/>
              </a:defRPr>
            </a:lvl1pPr>
            <a:lvl2pPr>
              <a:defRPr>
                <a:solidFill>
                  <a:schemeClr val="tx2"/>
                </a:solidFill>
                <a:latin typeface="Univers for KPMG Light" panose="020B0403020202020204" pitchFamily="34" charset="0"/>
                <a:cs typeface="Univers for KPMG Light" panose="020B0403020202020204" pitchFamily="34" charset="0"/>
              </a:defRPr>
            </a:lvl2pPr>
            <a:lvl3pPr>
              <a:defRPr>
                <a:solidFill>
                  <a:schemeClr val="tx2"/>
                </a:solidFill>
                <a:latin typeface="Univers for KPMG Light" panose="020B0403020202020204" pitchFamily="34" charset="0"/>
                <a:cs typeface="Univers for KPMG Light" panose="020B0403020202020204" pitchFamily="34" charset="0"/>
              </a:defRPr>
            </a:lvl3pPr>
            <a:lvl4pPr>
              <a:defRPr>
                <a:solidFill>
                  <a:schemeClr val="tx2"/>
                </a:solidFill>
                <a:latin typeface="Univers for KPMG Light" panose="020B0403020202020204" pitchFamily="34" charset="0"/>
                <a:cs typeface="Univers for KPMG Light" panose="020B0403020202020204" pitchFamily="34" charset="0"/>
              </a:defRPr>
            </a:lvl4pPr>
            <a:lvl5pP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p:cNvSpPr>
            <a:spLocks noGrp="1"/>
          </p:cNvSpPr>
          <p:nvPr>
            <p:ph type="body" sz="quarter" idx="16"/>
          </p:nvPr>
        </p:nvSpPr>
        <p:spPr>
          <a:xfrm>
            <a:off x="4538250" y="3719952"/>
            <a:ext cx="3136669" cy="2147448"/>
          </a:xfrm>
          <a:prstGeom prst="rect">
            <a:avLst/>
          </a:prstGeom>
        </p:spPr>
        <p:txBody>
          <a:bodyPr vert="horz" lIns="0" tIns="0" rIns="0" bIns="0"/>
          <a:lstStyle>
            <a:lvl1pPr>
              <a:defRPr>
                <a:solidFill>
                  <a:schemeClr val="tx2"/>
                </a:solidFill>
                <a:latin typeface="Univers for KPMG"/>
                <a:cs typeface="Univers for KPMG"/>
              </a:defRPr>
            </a:lvl1pPr>
            <a:lvl2pPr>
              <a:defRPr>
                <a:solidFill>
                  <a:schemeClr val="tx2"/>
                </a:solidFill>
                <a:latin typeface="Univers for KPMG Light" panose="020B0403020202020204" pitchFamily="34" charset="0"/>
                <a:cs typeface="Univers for KPMG Light" panose="020B0403020202020204" pitchFamily="34" charset="0"/>
              </a:defRPr>
            </a:lvl2pPr>
            <a:lvl3pPr>
              <a:defRPr>
                <a:solidFill>
                  <a:schemeClr val="tx2"/>
                </a:solidFill>
                <a:latin typeface="Univers for KPMG Light" panose="020B0403020202020204" pitchFamily="34" charset="0"/>
                <a:cs typeface="Univers for KPMG Light" panose="020B0403020202020204" pitchFamily="34" charset="0"/>
              </a:defRPr>
            </a:lvl3pPr>
            <a:lvl4pPr>
              <a:defRPr>
                <a:solidFill>
                  <a:schemeClr val="tx2"/>
                </a:solidFill>
                <a:latin typeface="Univers for KPMG Light" panose="020B0403020202020204" pitchFamily="34" charset="0"/>
                <a:cs typeface="Univers for KPMG Light" panose="020B0403020202020204" pitchFamily="34" charset="0"/>
              </a:defRPr>
            </a:lvl4pPr>
            <a:lvl5pP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17"/>
          </p:nvPr>
        </p:nvSpPr>
        <p:spPr>
          <a:xfrm>
            <a:off x="8056805" y="3719952"/>
            <a:ext cx="3140364" cy="2147449"/>
          </a:xfrm>
          <a:prstGeom prst="rect">
            <a:avLst/>
          </a:prstGeom>
        </p:spPr>
        <p:txBody>
          <a:bodyPr vert="horz" lIns="0" tIns="0" rIns="0" bIns="0"/>
          <a:lstStyle>
            <a:lvl1pPr>
              <a:defRPr>
                <a:solidFill>
                  <a:schemeClr val="tx2"/>
                </a:solidFill>
                <a:latin typeface="Univers for KPMG"/>
                <a:cs typeface="Univers for KPMG"/>
              </a:defRPr>
            </a:lvl1pPr>
            <a:lvl2pPr>
              <a:defRPr>
                <a:solidFill>
                  <a:schemeClr val="tx2"/>
                </a:solidFill>
                <a:latin typeface="Univers for KPMG Light" panose="020B0403020202020204" pitchFamily="34" charset="0"/>
                <a:cs typeface="Univers for KPMG Light" panose="020B0403020202020204" pitchFamily="34" charset="0"/>
              </a:defRPr>
            </a:lvl2pPr>
            <a:lvl3pPr>
              <a:defRPr>
                <a:solidFill>
                  <a:schemeClr val="tx2"/>
                </a:solidFill>
                <a:latin typeface="Univers for KPMG Light" panose="020B0403020202020204" pitchFamily="34" charset="0"/>
                <a:cs typeface="Univers for KPMG Light" panose="020B0403020202020204" pitchFamily="34" charset="0"/>
              </a:defRPr>
            </a:lvl3pPr>
            <a:lvl4pPr>
              <a:defRPr>
                <a:solidFill>
                  <a:schemeClr val="tx2"/>
                </a:solidFill>
                <a:latin typeface="Univers for KPMG Light" panose="020B0403020202020204" pitchFamily="34" charset="0"/>
                <a:cs typeface="Univers for KPMG Light" panose="020B0403020202020204" pitchFamily="34" charset="0"/>
              </a:defRPr>
            </a:lvl4pPr>
            <a:lvl5pP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8"/>
          </p:nvPr>
        </p:nvSpPr>
        <p:spPr>
          <a:xfrm>
            <a:off x="1019464" y="1325097"/>
            <a:ext cx="3136900" cy="21383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sp>
        <p:nvSpPr>
          <p:cNvPr id="13" name="Content Placeholder 4"/>
          <p:cNvSpPr>
            <a:spLocks noGrp="1"/>
          </p:cNvSpPr>
          <p:nvPr>
            <p:ph sz="quarter" idx="19"/>
          </p:nvPr>
        </p:nvSpPr>
        <p:spPr>
          <a:xfrm>
            <a:off x="4538019" y="1325097"/>
            <a:ext cx="3136900" cy="21383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sp>
        <p:nvSpPr>
          <p:cNvPr id="14" name="Content Placeholder 4"/>
          <p:cNvSpPr>
            <a:spLocks noGrp="1"/>
          </p:cNvSpPr>
          <p:nvPr>
            <p:ph sz="quarter" idx="20"/>
          </p:nvPr>
        </p:nvSpPr>
        <p:spPr>
          <a:xfrm>
            <a:off x="8056574" y="1325097"/>
            <a:ext cx="3136900" cy="21383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spTree>
    <p:extLst>
      <p:ext uri="{BB962C8B-B14F-4D97-AF65-F5344CB8AC3E}">
        <p14:creationId xmlns:p14="http://schemas.microsoft.com/office/powerpoint/2010/main" val="40252910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p:cNvSpPr>
            <a:spLocks noGrp="1"/>
          </p:cNvSpPr>
          <p:nvPr>
            <p:ph sz="quarter" idx="12"/>
          </p:nvPr>
        </p:nvSpPr>
        <p:spPr>
          <a:xfrm>
            <a:off x="1016002" y="1376238"/>
            <a:ext cx="10180638" cy="4500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spTree>
    <p:extLst>
      <p:ext uri="{BB962C8B-B14F-4D97-AF65-F5344CB8AC3E}">
        <p14:creationId xmlns:p14="http://schemas.microsoft.com/office/powerpoint/2010/main" val="30783671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1" name="Text Placeholder 20"/>
          <p:cNvSpPr>
            <a:spLocks noGrp="1"/>
          </p:cNvSpPr>
          <p:nvPr>
            <p:ph type="body" sz="quarter" idx="27"/>
          </p:nvPr>
        </p:nvSpPr>
        <p:spPr bwMode="gray">
          <a:xfrm>
            <a:off x="3085155" y="1312207"/>
            <a:ext cx="1884943" cy="589520"/>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54000" rIns="54000" bIns="54000" rtlCol="0" anchor="ctr" anchorCtr="0">
            <a:noAutofit/>
          </a:bodyPr>
          <a:lstStyle>
            <a:lvl1pPr marL="0" algn="ctr" defTabSz="914400" rtl="0" eaLnBrk="1" latinLnBrk="0" hangingPunct="1">
              <a:defRPr lang="en-US" sz="1200" b="1" kern="1200" dirty="0" smtClean="0">
                <a:solidFill>
                  <a:schemeClr val="bg1"/>
                </a:solidFill>
                <a:latin typeface="Univers for KPMG" panose="020B0603020202020204" pitchFamily="34" charset="0"/>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2" name="Text Placeholder 20"/>
          <p:cNvSpPr>
            <a:spLocks noGrp="1"/>
          </p:cNvSpPr>
          <p:nvPr>
            <p:ph type="body" sz="quarter" idx="26" hasCustomPrompt="1"/>
          </p:nvPr>
        </p:nvSpPr>
        <p:spPr bwMode="gray">
          <a:xfrm>
            <a:off x="1006448" y="1312207"/>
            <a:ext cx="1887960" cy="589520"/>
          </a:xfrm>
          <a:prstGeom prst="homePlate">
            <a:avLst>
              <a:gd name="adj" fmla="val 34577"/>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0" bIns="45720" rtlCol="0" anchor="ctr" anchorCtr="0">
            <a:noAutofit/>
          </a:bodyPr>
          <a:lstStyle>
            <a:lvl1pPr marL="0" indent="0" algn="l" defTabSz="914400" rtl="0" eaLnBrk="1" latinLnBrk="0" hangingPunct="1">
              <a:spcBef>
                <a:spcPts val="0"/>
              </a:spcBef>
              <a:spcAft>
                <a:spcPts val="0"/>
              </a:spcAft>
              <a:defRPr lang="en-US" sz="1200" b="1" kern="1200" dirty="0" smtClean="0">
                <a:solidFill>
                  <a:schemeClr val="bg1"/>
                </a:solidFill>
                <a:latin typeface="Univers for KPMG" panose="020B0603020202020204" pitchFamily="34" charset="0"/>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a:t>
            </a:r>
            <a:br>
              <a:rPr lang="en-US" dirty="0"/>
            </a:br>
            <a:r>
              <a:rPr lang="en-US" dirty="0"/>
              <a:t>Master text </a:t>
            </a:r>
            <a:br>
              <a:rPr lang="en-US" dirty="0"/>
            </a:br>
            <a:r>
              <a:rPr lang="en-US" dirty="0"/>
              <a:t>styles</a:t>
            </a:r>
          </a:p>
        </p:txBody>
      </p:sp>
      <p:sp>
        <p:nvSpPr>
          <p:cNvPr id="13" name="Text Placeholder 20"/>
          <p:cNvSpPr>
            <a:spLocks noGrp="1"/>
          </p:cNvSpPr>
          <p:nvPr>
            <p:ph type="body" sz="quarter" idx="28"/>
          </p:nvPr>
        </p:nvSpPr>
        <p:spPr bwMode="gray">
          <a:xfrm>
            <a:off x="5163863" y="1312207"/>
            <a:ext cx="1881927" cy="589520"/>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54000" rIns="54000" bIns="54000" rtlCol="0" anchor="ctr" anchorCtr="0">
            <a:noAutofit/>
          </a:bodyPr>
          <a:lstStyle>
            <a:lvl1pPr marL="0" algn="ctr" defTabSz="914400" rtl="0" eaLnBrk="1" latinLnBrk="0" hangingPunct="1">
              <a:defRPr lang="en-US" sz="1200" b="1" kern="1200" dirty="0" smtClean="0">
                <a:solidFill>
                  <a:schemeClr val="bg1"/>
                </a:solidFill>
                <a:latin typeface="Univers for KPMG" panose="020B0603020202020204" pitchFamily="34" charset="0"/>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4" name="Text Placeholder 20"/>
          <p:cNvSpPr>
            <a:spLocks noGrp="1"/>
          </p:cNvSpPr>
          <p:nvPr>
            <p:ph type="body" sz="quarter" idx="29"/>
          </p:nvPr>
        </p:nvSpPr>
        <p:spPr bwMode="gray">
          <a:xfrm>
            <a:off x="7242570" y="1312207"/>
            <a:ext cx="1878911" cy="589520"/>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noAutofit/>
          </a:bodyPr>
          <a:lstStyle>
            <a:lvl1pPr marL="0" algn="ctr" defTabSz="914400" rtl="0" eaLnBrk="1" latinLnBrk="0" hangingPunct="1">
              <a:defRPr lang="en-US" sz="1200" b="1" kern="1200" dirty="0" smtClean="0">
                <a:solidFill>
                  <a:schemeClr val="bg1"/>
                </a:solidFill>
                <a:latin typeface="Univers for KPMG" panose="020B0603020202020204" pitchFamily="34" charset="0"/>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5" name="Text Placeholder 20"/>
          <p:cNvSpPr>
            <a:spLocks noGrp="1"/>
          </p:cNvSpPr>
          <p:nvPr>
            <p:ph type="body" sz="quarter" idx="30"/>
          </p:nvPr>
        </p:nvSpPr>
        <p:spPr bwMode="gray">
          <a:xfrm>
            <a:off x="9321281" y="1312207"/>
            <a:ext cx="1875888" cy="589520"/>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noAutofit/>
          </a:bodyPr>
          <a:lstStyle>
            <a:lvl1pPr marL="0" algn="ctr" defTabSz="914400" rtl="0" eaLnBrk="1" latinLnBrk="0" hangingPunct="1">
              <a:defRPr lang="en-US" sz="1200" b="1" kern="1200" dirty="0" smtClean="0">
                <a:solidFill>
                  <a:schemeClr val="bg1"/>
                </a:solidFill>
                <a:latin typeface="Univers for KPMG" panose="020B0603020202020204" pitchFamily="34" charset="0"/>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6" name="Text Placeholder 9"/>
          <p:cNvSpPr>
            <a:spLocks noGrp="1"/>
          </p:cNvSpPr>
          <p:nvPr>
            <p:ph type="body" sz="quarter" idx="33"/>
          </p:nvPr>
        </p:nvSpPr>
        <p:spPr bwMode="gray">
          <a:xfrm>
            <a:off x="9318763" y="2102869"/>
            <a:ext cx="1878407" cy="3755007"/>
          </a:xfrm>
          <a:prstGeom prst="rect">
            <a:avLst/>
          </a:prstGeom>
        </p:spPr>
        <p:txBody>
          <a:bodyPr lIns="0" tIns="45720" rIns="0" bIns="0"/>
          <a:lstStyle>
            <a:lvl1pPr>
              <a:spcBef>
                <a:spcPts val="0"/>
              </a:spcBef>
              <a:defRPr sz="1200">
                <a:latin typeface="Univers for KPMG"/>
                <a:cs typeface="Univers for KPMG"/>
              </a:defRPr>
            </a:lvl1pPr>
            <a:lvl2pPr>
              <a:spcBef>
                <a:spcPts val="0"/>
              </a:spcBef>
              <a:defRPr sz="1200">
                <a:latin typeface="Univers for KPMG Light" panose="020B0403020202020204" pitchFamily="34" charset="0"/>
                <a:cs typeface="Univers for KPMG Light" panose="020B0403020202020204" pitchFamily="34" charset="0"/>
              </a:defRPr>
            </a:lvl2pPr>
            <a:lvl3pPr>
              <a:spcBef>
                <a:spcPts val="0"/>
              </a:spcBef>
              <a:defRPr sz="1200">
                <a:latin typeface="Univers for KPMG Light" panose="020B0403020202020204" pitchFamily="34" charset="0"/>
                <a:cs typeface="Univers for KPMG Light" panose="020B0403020202020204" pitchFamily="34" charset="0"/>
              </a:defRPr>
            </a:lvl3pPr>
            <a:lvl4pPr>
              <a:spcBef>
                <a:spcPts val="0"/>
              </a:spcBef>
              <a:defRPr sz="1200">
                <a:latin typeface="Univers for KPMG Light" panose="020B0403020202020204" pitchFamily="34" charset="0"/>
              </a:defRPr>
            </a:lvl4pPr>
            <a:lvl5pPr>
              <a:spcBef>
                <a:spcPts val="0"/>
              </a:spcBef>
              <a:defRPr sz="1200">
                <a:latin typeface="Univers for KPMG Light" panose="020B0403020202020204" pitchFamily="34" charset="0"/>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9"/>
          <p:cNvSpPr>
            <a:spLocks noGrp="1"/>
          </p:cNvSpPr>
          <p:nvPr>
            <p:ph type="body" sz="quarter" idx="35"/>
          </p:nvPr>
        </p:nvSpPr>
        <p:spPr bwMode="gray">
          <a:xfrm>
            <a:off x="1025741" y="2102869"/>
            <a:ext cx="1878407" cy="3755007"/>
          </a:xfrm>
          <a:prstGeom prst="rect">
            <a:avLst/>
          </a:prstGeom>
        </p:spPr>
        <p:txBody>
          <a:bodyPr lIns="0" tIns="45720" rIns="0" bIns="0"/>
          <a:lstStyle>
            <a:lvl1pPr>
              <a:spcBef>
                <a:spcPts val="0"/>
              </a:spcBef>
              <a:defRPr sz="1200">
                <a:latin typeface="Univers for KPMG"/>
                <a:cs typeface="Univers for KPMG"/>
              </a:defRPr>
            </a:lvl1pPr>
            <a:lvl2pPr>
              <a:spcBef>
                <a:spcPts val="0"/>
              </a:spcBef>
              <a:defRPr sz="1200">
                <a:latin typeface="Univers for KPMG Light" panose="020B0403020202020204" pitchFamily="34" charset="0"/>
                <a:cs typeface="Univers for KPMG Light" panose="020B0403020202020204" pitchFamily="34" charset="0"/>
              </a:defRPr>
            </a:lvl2pPr>
            <a:lvl3pPr>
              <a:spcBef>
                <a:spcPts val="0"/>
              </a:spcBef>
              <a:defRPr sz="1200">
                <a:latin typeface="Univers for KPMG Light" panose="020B0403020202020204" pitchFamily="34" charset="0"/>
                <a:cs typeface="Univers for KPMG Light" panose="020B0403020202020204" pitchFamily="34" charset="0"/>
              </a:defRPr>
            </a:lvl3pPr>
            <a:lvl4pPr>
              <a:spcBef>
                <a:spcPts val="0"/>
              </a:spcBef>
              <a:defRPr sz="1200">
                <a:latin typeface="Univers for KPMG Light" panose="020B0403020202020204" pitchFamily="34" charset="0"/>
              </a:defRPr>
            </a:lvl4pPr>
            <a:lvl5pPr>
              <a:spcBef>
                <a:spcPts val="0"/>
              </a:spcBef>
              <a:defRPr sz="1200">
                <a:latin typeface="Univers for KPMG Light" panose="020B0403020202020204" pitchFamily="34" charset="0"/>
              </a:defRPr>
            </a:lvl5pPr>
            <a:lvl6pPr>
              <a:defRPr sz="1200"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9"/>
          <p:cNvSpPr>
            <a:spLocks noGrp="1"/>
          </p:cNvSpPr>
          <p:nvPr>
            <p:ph type="body" sz="quarter" idx="36"/>
          </p:nvPr>
        </p:nvSpPr>
        <p:spPr bwMode="gray">
          <a:xfrm>
            <a:off x="3101431" y="2102869"/>
            <a:ext cx="1878407" cy="3755007"/>
          </a:xfrm>
          <a:prstGeom prst="rect">
            <a:avLst/>
          </a:prstGeom>
        </p:spPr>
        <p:txBody>
          <a:bodyPr lIns="0" tIns="45720" rIns="0" bIns="0"/>
          <a:lstStyle>
            <a:lvl1pPr>
              <a:spcBef>
                <a:spcPts val="0"/>
              </a:spcBef>
              <a:defRPr sz="1200">
                <a:latin typeface="Univers for KPMG"/>
                <a:cs typeface="Univers for KPMG"/>
              </a:defRPr>
            </a:lvl1pPr>
            <a:lvl2pPr>
              <a:spcBef>
                <a:spcPts val="0"/>
              </a:spcBef>
              <a:defRPr sz="1200">
                <a:latin typeface="Univers for KPMG Light" panose="020B0403020202020204" pitchFamily="34" charset="0"/>
                <a:cs typeface="Univers for KPMG Light" panose="020B0403020202020204" pitchFamily="34" charset="0"/>
              </a:defRPr>
            </a:lvl2pPr>
            <a:lvl3pPr>
              <a:spcBef>
                <a:spcPts val="0"/>
              </a:spcBef>
              <a:defRPr sz="1200" baseline="0">
                <a:latin typeface="Univers for KPMG Light" panose="020B0403020202020204" pitchFamily="34" charset="0"/>
                <a:cs typeface="Univers for KPMG Light" panose="020B0403020202020204" pitchFamily="34" charset="0"/>
              </a:defRPr>
            </a:lvl3pPr>
            <a:lvl4pPr>
              <a:spcBef>
                <a:spcPts val="0"/>
              </a:spcBef>
              <a:defRPr sz="1200">
                <a:latin typeface="Univers for KPMG Light" panose="020B0403020202020204" pitchFamily="34" charset="0"/>
              </a:defRPr>
            </a:lvl4pPr>
            <a:lvl5pPr>
              <a:spcBef>
                <a:spcPts val="0"/>
              </a:spcBef>
              <a:defRPr sz="1200">
                <a:latin typeface="Univers for KPMG Light" panose="020B0403020202020204" pitchFamily="34" charset="0"/>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9"/>
          <p:cNvSpPr>
            <a:spLocks noGrp="1"/>
          </p:cNvSpPr>
          <p:nvPr>
            <p:ph type="body" sz="quarter" idx="37"/>
          </p:nvPr>
        </p:nvSpPr>
        <p:spPr bwMode="gray">
          <a:xfrm>
            <a:off x="5163863" y="2102869"/>
            <a:ext cx="1878407" cy="3755007"/>
          </a:xfrm>
          <a:prstGeom prst="rect">
            <a:avLst/>
          </a:prstGeom>
        </p:spPr>
        <p:txBody>
          <a:bodyPr lIns="0" tIns="45720" rIns="0" bIns="0"/>
          <a:lstStyle>
            <a:lvl1pPr>
              <a:spcBef>
                <a:spcPts val="0"/>
              </a:spcBef>
              <a:defRPr sz="1200">
                <a:latin typeface="Univers for KPMG"/>
                <a:cs typeface="Univers for KPMG"/>
              </a:defRPr>
            </a:lvl1pPr>
            <a:lvl2pPr>
              <a:spcBef>
                <a:spcPts val="0"/>
              </a:spcBef>
              <a:defRPr sz="1200">
                <a:latin typeface="Univers for KPMG Light" panose="020B0403020202020204" pitchFamily="34" charset="0"/>
                <a:cs typeface="Univers for KPMG Light" panose="020B0403020202020204" pitchFamily="34" charset="0"/>
              </a:defRPr>
            </a:lvl2pPr>
            <a:lvl3pPr>
              <a:spcBef>
                <a:spcPts val="0"/>
              </a:spcBef>
              <a:defRPr sz="1200" baseline="0">
                <a:latin typeface="Univers for KPMG Light" panose="020B0403020202020204" pitchFamily="34" charset="0"/>
                <a:cs typeface="Univers for KPMG Light" panose="020B0403020202020204" pitchFamily="34" charset="0"/>
              </a:defRPr>
            </a:lvl3pPr>
            <a:lvl4pPr>
              <a:spcBef>
                <a:spcPts val="0"/>
              </a:spcBef>
              <a:defRPr sz="1200">
                <a:latin typeface="Univers for KPMG Light" panose="020B0403020202020204" pitchFamily="34" charset="0"/>
              </a:defRPr>
            </a:lvl4pPr>
            <a:lvl5pPr>
              <a:spcBef>
                <a:spcPts val="0"/>
              </a:spcBef>
              <a:defRPr sz="1200">
                <a:latin typeface="Univers for KPMG Light" panose="020B0403020202020204" pitchFamily="34" charset="0"/>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9"/>
          <p:cNvSpPr>
            <a:spLocks noGrp="1"/>
          </p:cNvSpPr>
          <p:nvPr>
            <p:ph type="body" sz="quarter" idx="38"/>
          </p:nvPr>
        </p:nvSpPr>
        <p:spPr bwMode="gray">
          <a:xfrm>
            <a:off x="7243074" y="2102869"/>
            <a:ext cx="1878407" cy="3755007"/>
          </a:xfrm>
          <a:prstGeom prst="rect">
            <a:avLst/>
          </a:prstGeom>
        </p:spPr>
        <p:txBody>
          <a:bodyPr lIns="0" tIns="45720" rIns="0" bIns="0"/>
          <a:lstStyle>
            <a:lvl1pPr>
              <a:spcBef>
                <a:spcPts val="0"/>
              </a:spcBef>
              <a:defRPr sz="1200">
                <a:latin typeface="Univers for KPMG"/>
                <a:cs typeface="Univers for KPMG"/>
              </a:defRPr>
            </a:lvl1pPr>
            <a:lvl2pPr>
              <a:spcBef>
                <a:spcPts val="0"/>
              </a:spcBef>
              <a:defRPr sz="1200">
                <a:latin typeface="Univers for KPMG Light" panose="020B0403020202020204" pitchFamily="34" charset="0"/>
                <a:cs typeface="Univers for KPMG Light" panose="020B0403020202020204" pitchFamily="34" charset="0"/>
              </a:defRPr>
            </a:lvl2pPr>
            <a:lvl3pPr>
              <a:spcBef>
                <a:spcPts val="0"/>
              </a:spcBef>
              <a:defRPr sz="1200">
                <a:latin typeface="Univers for KPMG Light" panose="020B0403020202020204" pitchFamily="34" charset="0"/>
                <a:cs typeface="Univers for KPMG Light" panose="020B0403020202020204" pitchFamily="34" charset="0"/>
              </a:defRPr>
            </a:lvl3pPr>
            <a:lvl4pPr>
              <a:spcBef>
                <a:spcPts val="0"/>
              </a:spcBef>
              <a:defRPr sz="1200" baseline="0">
                <a:latin typeface="Univers for KPMG Light" panose="020B0403020202020204" pitchFamily="34" charset="0"/>
              </a:defRPr>
            </a:lvl4pPr>
            <a:lvl5pPr>
              <a:spcBef>
                <a:spcPts val="0"/>
              </a:spcBef>
              <a:defRPr sz="1200">
                <a:latin typeface="Univers for KPMG Light" panose="020B0403020202020204" pitchFamily="34" charset="0"/>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8581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10"/>
          <p:cNvSpPr>
            <a:spLocks noGrp="1"/>
          </p:cNvSpPr>
          <p:nvPr>
            <p:ph type="body" sz="quarter" idx="21"/>
          </p:nvPr>
        </p:nvSpPr>
        <p:spPr bwMode="gray">
          <a:xfrm>
            <a:off x="5265505" y="2752934"/>
            <a:ext cx="1660995" cy="1192053"/>
          </a:xfrm>
          <a:prstGeom prst="ellipse">
            <a:avLst/>
          </a:prstGeom>
          <a:solidFill>
            <a:srgbClr val="00338D"/>
          </a:solidFill>
          <a:ln>
            <a:noFill/>
          </a:ln>
        </p:spPr>
        <p:txBody>
          <a:bodyPr lIns="54000" tIns="54000" rIns="54000" bIns="54000" anchor="ctr" anchorCtr="1"/>
          <a:lstStyle>
            <a:lvl1pPr algn="ctr">
              <a:defRPr sz="1200">
                <a:solidFill>
                  <a:schemeClr val="bg1"/>
                </a:solidFill>
                <a:latin typeface="Univers for KPMG"/>
                <a:cs typeface="Univers for KPMG"/>
              </a:defRPr>
            </a:lvl1pPr>
          </a:lstStyle>
          <a:p>
            <a:pPr lvl="0"/>
            <a:r>
              <a:rPr lang="en-US"/>
              <a:t>Click to edit Master text styles</a:t>
            </a:r>
          </a:p>
        </p:txBody>
      </p:sp>
      <p:sp>
        <p:nvSpPr>
          <p:cNvPr id="8" name="Text Placeholder 20"/>
          <p:cNvSpPr>
            <a:spLocks noGrp="1"/>
          </p:cNvSpPr>
          <p:nvPr>
            <p:ph type="body" sz="quarter" idx="22"/>
          </p:nvPr>
        </p:nvSpPr>
        <p:spPr bwMode="gray">
          <a:xfrm>
            <a:off x="1006477" y="1530542"/>
            <a:ext cx="3847700" cy="1613647"/>
          </a:xfrm>
          <a:prstGeom prst="rect">
            <a:avLst/>
          </a:prstGeom>
          <a:solidFill>
            <a:schemeClr val="bg1"/>
          </a:solidFill>
          <a:ln w="12700">
            <a:solidFill>
              <a:srgbClr val="00338D"/>
            </a:solidFill>
          </a:ln>
        </p:spPr>
        <p:txBody>
          <a:bodyPr lIns="91440" tIns="45720" rIns="91440" bIns="45720">
            <a:noAutofit/>
          </a:bodyPr>
          <a:lstStyle>
            <a:lvl1pPr>
              <a:spcBef>
                <a:spcPts val="0"/>
              </a:spcBef>
              <a:defRPr sz="1200">
                <a:solidFill>
                  <a:schemeClr val="tx2"/>
                </a:solidFill>
                <a:latin typeface="Univers for KPMG"/>
                <a:cs typeface="Univers for KPMG"/>
              </a:defRPr>
            </a:lvl1pPr>
            <a:lvl2pPr>
              <a:spcBef>
                <a:spcPts val="0"/>
              </a:spcBef>
              <a:defRPr sz="1200">
                <a:solidFill>
                  <a:schemeClr val="tx2"/>
                </a:solidFill>
                <a:latin typeface="Univers for KPMG Light" panose="020B0403020202020204" pitchFamily="34" charset="0"/>
                <a:cs typeface="Univers for KPMG Light" panose="020B0403020202020204" pitchFamily="34" charset="0"/>
              </a:defRPr>
            </a:lvl2pPr>
            <a:lvl3pPr>
              <a:spcBef>
                <a:spcPts val="0"/>
              </a:spcBef>
              <a:defRPr sz="1200" baseline="0">
                <a:solidFill>
                  <a:schemeClr val="tx2"/>
                </a:solidFill>
                <a:latin typeface="Univers for KPMG Light" panose="020B0403020202020204" pitchFamily="34" charset="0"/>
                <a:cs typeface="Univers for KPMG Light" panose="020B0403020202020204" pitchFamily="34" charset="0"/>
              </a:defRPr>
            </a:lvl3pPr>
            <a:lvl4pPr>
              <a:spcBef>
                <a:spcPts val="0"/>
              </a:spcBef>
              <a:defRPr sz="1200">
                <a:solidFill>
                  <a:schemeClr val="tx2"/>
                </a:solidFill>
                <a:latin typeface="Univers for KPMG Light" panose="020B0403020202020204" pitchFamily="34" charset="0"/>
              </a:defRPr>
            </a:lvl4pPr>
            <a:lvl5pPr>
              <a:spcBef>
                <a:spcPts val="0"/>
              </a:spcBef>
              <a:defRPr lang="en-US" sz="1200" b="0" i="0" baseline="0" dirty="0" smtClean="0">
                <a:solidFill>
                  <a:schemeClr val="tx2"/>
                </a:solidFill>
                <a:latin typeface="Univers for KPMG Light" panose="020B0403020202020204" pitchFamily="34" charset="0"/>
                <a:cs typeface="Univers for KPMG Light" panose="020B0403020202020204" pitchFamily="34" charset="0"/>
              </a:defRPr>
            </a:lvl5pPr>
            <a:lvl6pPr>
              <a:defRPr baseline="0"/>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0"/>
          <p:cNvSpPr>
            <a:spLocks noGrp="1"/>
          </p:cNvSpPr>
          <p:nvPr>
            <p:ph type="body" sz="quarter" idx="26"/>
          </p:nvPr>
        </p:nvSpPr>
        <p:spPr bwMode="gray">
          <a:xfrm>
            <a:off x="1006476" y="1312770"/>
            <a:ext cx="3847695" cy="223650"/>
          </a:xfrm>
          <a:prstGeom prst="rect">
            <a:avLst/>
          </a:prstGeom>
          <a:solidFill>
            <a:schemeClr val="tx2"/>
          </a:solidFill>
          <a:ln w="12700">
            <a:solidFill>
              <a:srgbClr val="00338D"/>
            </a:solidFill>
          </a:ln>
        </p:spPr>
        <p:txBody>
          <a:bodyPr vert="horz" lIns="91440" tIns="0" rIns="0" bIns="0" rtlCol="0" anchor="ctr" anchorCtr="0">
            <a:normAutofit/>
          </a:bodyPr>
          <a:lstStyle>
            <a:lvl1pPr>
              <a:defRPr lang="en-US" sz="1200" b="1"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35" name="AutoShape 20"/>
          <p:cNvSpPr>
            <a:spLocks noChangeArrowheads="1"/>
          </p:cNvSpPr>
          <p:nvPr userDrawn="1"/>
        </p:nvSpPr>
        <p:spPr bwMode="gray">
          <a:xfrm rot="2700000" flipH="1" flipV="1">
            <a:off x="6683988" y="3804471"/>
            <a:ext cx="396053" cy="479796"/>
          </a:xfrm>
          <a:prstGeom prst="rightArrow">
            <a:avLst>
              <a:gd name="adj1" fmla="val 63333"/>
              <a:gd name="adj2" fmla="val 49582"/>
            </a:avLst>
          </a:prstGeom>
          <a:solidFill>
            <a:srgbClr val="00338D"/>
          </a:solidFill>
          <a:ln w="6350" algn="ctr">
            <a:noFill/>
            <a:miter lim="800000"/>
            <a:headEnd/>
            <a:tailEnd/>
          </a:ln>
          <a:effectLst/>
        </p:spPr>
        <p:txBody>
          <a:bodyPr rot="10800000" wrap="none" anchor="ctr"/>
          <a:lstStyle/>
          <a:p>
            <a:endParaRPr lang="en-CA" sz="1800" dirty="0">
              <a:solidFill>
                <a:srgbClr val="483698"/>
              </a:solidFill>
              <a:latin typeface="Univers for KPMG" panose="020B0603020202020204" pitchFamily="34" charset="0"/>
            </a:endParaRPr>
          </a:p>
        </p:txBody>
      </p:sp>
      <p:sp>
        <p:nvSpPr>
          <p:cNvPr id="37" name="AutoShape 20"/>
          <p:cNvSpPr>
            <a:spLocks noChangeArrowheads="1"/>
          </p:cNvSpPr>
          <p:nvPr userDrawn="1"/>
        </p:nvSpPr>
        <p:spPr bwMode="gray">
          <a:xfrm rot="18900000" flipV="1">
            <a:off x="4999460" y="3869736"/>
            <a:ext cx="544073" cy="349264"/>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lstStyle/>
          <a:p>
            <a:endParaRPr lang="en-CA" sz="1800" dirty="0">
              <a:solidFill>
                <a:srgbClr val="483698"/>
              </a:solidFill>
              <a:latin typeface="Univers for KPMG" panose="020B0603020202020204" pitchFamily="34" charset="0"/>
            </a:endParaRPr>
          </a:p>
        </p:txBody>
      </p:sp>
      <p:sp>
        <p:nvSpPr>
          <p:cNvPr id="42" name="Text Placeholder 20"/>
          <p:cNvSpPr>
            <a:spLocks noGrp="1"/>
          </p:cNvSpPr>
          <p:nvPr>
            <p:ph type="body" sz="quarter" idx="47"/>
          </p:nvPr>
        </p:nvSpPr>
        <p:spPr bwMode="gray">
          <a:xfrm>
            <a:off x="1006477" y="4261827"/>
            <a:ext cx="3847700" cy="1611738"/>
          </a:xfrm>
          <a:prstGeom prst="rect">
            <a:avLst/>
          </a:prstGeom>
          <a:solidFill>
            <a:schemeClr val="bg1"/>
          </a:solidFill>
          <a:ln w="12700">
            <a:solidFill>
              <a:srgbClr val="00338D"/>
            </a:solidFill>
          </a:ln>
        </p:spPr>
        <p:txBody>
          <a:bodyPr lIns="91440" tIns="45720" rIns="91440" bIns="45720">
            <a:noAutofit/>
          </a:bodyPr>
          <a:lstStyle>
            <a:lvl1pPr>
              <a:spcBef>
                <a:spcPts val="0"/>
              </a:spcBef>
              <a:defRPr sz="1200">
                <a:solidFill>
                  <a:schemeClr val="tx2"/>
                </a:solidFill>
                <a:latin typeface="Univers for KPMG"/>
                <a:cs typeface="Univers for KPMG"/>
              </a:defRPr>
            </a:lvl1pPr>
            <a:lvl2pPr>
              <a:spcBef>
                <a:spcPts val="0"/>
              </a:spcBef>
              <a:defRPr sz="1200">
                <a:solidFill>
                  <a:schemeClr val="tx2"/>
                </a:solidFill>
                <a:latin typeface="Univers for KPMG Light" panose="020B0403020202020204" pitchFamily="34" charset="0"/>
                <a:cs typeface="Univers for KPMG Light" panose="020B0403020202020204" pitchFamily="34" charset="0"/>
              </a:defRPr>
            </a:lvl2pPr>
            <a:lvl3pPr>
              <a:spcBef>
                <a:spcPts val="0"/>
              </a:spcBef>
              <a:defRPr sz="1200" baseline="0">
                <a:solidFill>
                  <a:schemeClr val="tx2"/>
                </a:solidFill>
                <a:latin typeface="Univers for KPMG Light" panose="020B0403020202020204" pitchFamily="34" charset="0"/>
                <a:cs typeface="Univers for KPMG Light" panose="020B0403020202020204" pitchFamily="34" charset="0"/>
              </a:defRPr>
            </a:lvl3pPr>
            <a:lvl4pPr>
              <a:spcBef>
                <a:spcPts val="0"/>
              </a:spcBef>
              <a:defRPr sz="1200">
                <a:solidFill>
                  <a:schemeClr val="tx2"/>
                </a:solidFill>
                <a:latin typeface="Univers for KPMG Light" panose="020B0403020202020204" pitchFamily="34" charset="0"/>
              </a:defRPr>
            </a:lvl4pPr>
            <a:lvl5pPr>
              <a:spcBef>
                <a:spcPts val="0"/>
              </a:spcBef>
              <a:defRPr lang="en-US" sz="1200" b="0" i="0" baseline="0" dirty="0" smtClean="0">
                <a:solidFill>
                  <a:schemeClr val="tx2"/>
                </a:solidFill>
                <a:latin typeface="Univers for KPMG Light" panose="020B0403020202020204" pitchFamily="34" charset="0"/>
                <a:cs typeface="Univers for KPMG Light" panose="020B0403020202020204" pitchFamily="34" charset="0"/>
              </a:defRPr>
            </a:lvl5pPr>
            <a:lvl6pPr>
              <a:defRPr baseline="0"/>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0"/>
          <p:cNvSpPr>
            <a:spLocks noGrp="1"/>
          </p:cNvSpPr>
          <p:nvPr>
            <p:ph type="body" sz="quarter" idx="48"/>
          </p:nvPr>
        </p:nvSpPr>
        <p:spPr bwMode="gray">
          <a:xfrm>
            <a:off x="1006476" y="4044059"/>
            <a:ext cx="3847695" cy="223331"/>
          </a:xfrm>
          <a:prstGeom prst="rect">
            <a:avLst/>
          </a:prstGeom>
          <a:solidFill>
            <a:schemeClr val="tx2"/>
          </a:solidFill>
          <a:ln w="12700">
            <a:solidFill>
              <a:srgbClr val="00338D"/>
            </a:solidFill>
          </a:ln>
        </p:spPr>
        <p:txBody>
          <a:bodyPr vert="horz" lIns="91440" tIns="0" rIns="0" bIns="0" rtlCol="0" anchor="ctr" anchorCtr="0">
            <a:normAutofit/>
          </a:bodyPr>
          <a:lstStyle>
            <a:lvl1pPr>
              <a:defRPr lang="en-US" sz="1200" b="1"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44" name="Text Placeholder 20"/>
          <p:cNvSpPr>
            <a:spLocks noGrp="1"/>
          </p:cNvSpPr>
          <p:nvPr>
            <p:ph type="body" sz="quarter" idx="49"/>
          </p:nvPr>
        </p:nvSpPr>
        <p:spPr bwMode="gray">
          <a:xfrm>
            <a:off x="7339945" y="1530542"/>
            <a:ext cx="3847700" cy="1613647"/>
          </a:xfrm>
          <a:prstGeom prst="rect">
            <a:avLst/>
          </a:prstGeom>
          <a:solidFill>
            <a:schemeClr val="bg1"/>
          </a:solidFill>
          <a:ln w="12700">
            <a:solidFill>
              <a:srgbClr val="00338D"/>
            </a:solidFill>
          </a:ln>
        </p:spPr>
        <p:txBody>
          <a:bodyPr lIns="91440" tIns="45720" rIns="91440" bIns="45720">
            <a:noAutofit/>
          </a:bodyPr>
          <a:lstStyle>
            <a:lvl1pPr>
              <a:spcBef>
                <a:spcPts val="0"/>
              </a:spcBef>
              <a:defRPr sz="1200">
                <a:solidFill>
                  <a:schemeClr val="tx2"/>
                </a:solidFill>
                <a:latin typeface="Univers for KPMG"/>
                <a:cs typeface="Univers for KPMG"/>
              </a:defRPr>
            </a:lvl1pPr>
            <a:lvl2pPr>
              <a:spcBef>
                <a:spcPts val="0"/>
              </a:spcBef>
              <a:defRPr sz="1200">
                <a:solidFill>
                  <a:schemeClr val="tx2"/>
                </a:solidFill>
                <a:latin typeface="Univers for KPMG Light" panose="020B0403020202020204" pitchFamily="34" charset="0"/>
                <a:cs typeface="Univers for KPMG Light" panose="020B0403020202020204" pitchFamily="34" charset="0"/>
              </a:defRPr>
            </a:lvl2pPr>
            <a:lvl3pPr>
              <a:spcBef>
                <a:spcPts val="0"/>
              </a:spcBef>
              <a:defRPr sz="1200" baseline="0">
                <a:solidFill>
                  <a:schemeClr val="tx2"/>
                </a:solidFill>
                <a:latin typeface="Univers for KPMG Light" panose="020B0403020202020204" pitchFamily="34" charset="0"/>
                <a:cs typeface="Univers for KPMG Light" panose="020B0403020202020204" pitchFamily="34" charset="0"/>
              </a:defRPr>
            </a:lvl3pPr>
            <a:lvl4pPr>
              <a:spcBef>
                <a:spcPts val="0"/>
              </a:spcBef>
              <a:defRPr sz="1200">
                <a:solidFill>
                  <a:schemeClr val="tx2"/>
                </a:solidFill>
                <a:latin typeface="Univers for KPMG Light" panose="020B0403020202020204" pitchFamily="34" charset="0"/>
              </a:defRPr>
            </a:lvl4pPr>
            <a:lvl5pPr>
              <a:spcBef>
                <a:spcPts val="0"/>
              </a:spcBef>
              <a:defRPr lang="en-US" sz="1200" b="0" i="0" baseline="0" dirty="0" smtClean="0">
                <a:solidFill>
                  <a:schemeClr val="tx2"/>
                </a:solidFill>
                <a:latin typeface="Univers for KPMG Light" panose="020B0403020202020204" pitchFamily="34" charset="0"/>
                <a:cs typeface="Univers for KPMG Light" panose="020B0403020202020204" pitchFamily="34" charset="0"/>
              </a:defRPr>
            </a:lvl5pPr>
            <a:lvl6pPr>
              <a:defRPr baseline="0"/>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0"/>
          <p:cNvSpPr>
            <a:spLocks noGrp="1"/>
          </p:cNvSpPr>
          <p:nvPr>
            <p:ph type="body" sz="quarter" idx="50"/>
          </p:nvPr>
        </p:nvSpPr>
        <p:spPr bwMode="gray">
          <a:xfrm>
            <a:off x="7339944" y="1312771"/>
            <a:ext cx="3847695" cy="208709"/>
          </a:xfrm>
          <a:prstGeom prst="rect">
            <a:avLst/>
          </a:prstGeom>
          <a:solidFill>
            <a:schemeClr val="tx2"/>
          </a:solidFill>
          <a:ln w="12700">
            <a:solidFill>
              <a:srgbClr val="00338D"/>
            </a:solidFill>
          </a:ln>
        </p:spPr>
        <p:txBody>
          <a:bodyPr vert="horz" lIns="91440" tIns="0" rIns="0" bIns="0" rtlCol="0" anchor="ctr" anchorCtr="0">
            <a:normAutofit/>
          </a:bodyPr>
          <a:lstStyle>
            <a:lvl1pPr>
              <a:defRPr lang="en-US" sz="1200" b="1"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46" name="Text Placeholder 20"/>
          <p:cNvSpPr>
            <a:spLocks noGrp="1"/>
          </p:cNvSpPr>
          <p:nvPr>
            <p:ph type="body" sz="quarter" idx="51"/>
          </p:nvPr>
        </p:nvSpPr>
        <p:spPr bwMode="gray">
          <a:xfrm>
            <a:off x="7339945" y="4261827"/>
            <a:ext cx="3847700" cy="1611738"/>
          </a:xfrm>
          <a:prstGeom prst="rect">
            <a:avLst/>
          </a:prstGeom>
          <a:solidFill>
            <a:schemeClr val="bg1"/>
          </a:solidFill>
          <a:ln w="12700">
            <a:solidFill>
              <a:srgbClr val="00338D"/>
            </a:solidFill>
          </a:ln>
        </p:spPr>
        <p:txBody>
          <a:bodyPr lIns="91440" tIns="45720" rIns="91440" bIns="45720">
            <a:noAutofit/>
          </a:bodyPr>
          <a:lstStyle>
            <a:lvl1pPr>
              <a:spcBef>
                <a:spcPts val="0"/>
              </a:spcBef>
              <a:defRPr sz="1200">
                <a:solidFill>
                  <a:schemeClr val="tx2"/>
                </a:solidFill>
                <a:latin typeface="Univers for KPMG"/>
                <a:cs typeface="Univers for KPMG"/>
              </a:defRPr>
            </a:lvl1pPr>
            <a:lvl2pPr>
              <a:spcBef>
                <a:spcPts val="0"/>
              </a:spcBef>
              <a:defRPr sz="1200">
                <a:solidFill>
                  <a:schemeClr val="tx2"/>
                </a:solidFill>
                <a:latin typeface="Univers for KPMG Light" panose="020B0403020202020204" pitchFamily="34" charset="0"/>
                <a:cs typeface="Univers for KPMG Light" panose="020B0403020202020204" pitchFamily="34" charset="0"/>
              </a:defRPr>
            </a:lvl2pPr>
            <a:lvl3pPr>
              <a:spcBef>
                <a:spcPts val="0"/>
              </a:spcBef>
              <a:defRPr sz="1200" baseline="0">
                <a:solidFill>
                  <a:schemeClr val="tx2"/>
                </a:solidFill>
                <a:latin typeface="Univers for KPMG Light" panose="020B0403020202020204" pitchFamily="34" charset="0"/>
                <a:cs typeface="Univers for KPMG Light" panose="020B0403020202020204" pitchFamily="34" charset="0"/>
              </a:defRPr>
            </a:lvl3pPr>
            <a:lvl4pPr>
              <a:spcBef>
                <a:spcPts val="0"/>
              </a:spcBef>
              <a:defRPr sz="1200">
                <a:solidFill>
                  <a:schemeClr val="tx2"/>
                </a:solidFill>
                <a:latin typeface="Univers for KPMG Light" panose="020B0403020202020204" pitchFamily="34" charset="0"/>
              </a:defRPr>
            </a:lvl4pPr>
            <a:lvl5pPr>
              <a:spcBef>
                <a:spcPts val="0"/>
              </a:spcBef>
              <a:defRPr lang="en-US" sz="1200" b="0" i="0" baseline="0" dirty="0" smtClean="0">
                <a:solidFill>
                  <a:schemeClr val="tx2"/>
                </a:solidFill>
                <a:latin typeface="Univers for KPMG Light" panose="020B0403020202020204" pitchFamily="34" charset="0"/>
                <a:cs typeface="Univers for KPMG Light" panose="020B0403020202020204" pitchFamily="34" charset="0"/>
              </a:defRPr>
            </a:lvl5pPr>
            <a:lvl6pPr>
              <a:defRPr baseline="0"/>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0"/>
          <p:cNvSpPr>
            <a:spLocks noGrp="1"/>
          </p:cNvSpPr>
          <p:nvPr>
            <p:ph type="body" sz="quarter" idx="52"/>
          </p:nvPr>
        </p:nvSpPr>
        <p:spPr bwMode="gray">
          <a:xfrm>
            <a:off x="7339944" y="4044057"/>
            <a:ext cx="3847695" cy="208390"/>
          </a:xfrm>
          <a:prstGeom prst="rect">
            <a:avLst/>
          </a:prstGeom>
          <a:solidFill>
            <a:srgbClr val="00338D"/>
          </a:solidFill>
          <a:ln w="12700">
            <a:solidFill>
              <a:srgbClr val="00338D"/>
            </a:solidFill>
          </a:ln>
        </p:spPr>
        <p:txBody>
          <a:bodyPr vert="horz" lIns="91440" tIns="0" rIns="0" bIns="0" rtlCol="0" anchor="ctr" anchorCtr="0">
            <a:normAutofit/>
          </a:bodyPr>
          <a:lstStyle>
            <a:lvl1pPr>
              <a:defRPr lang="en-US" sz="1200" b="1"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5" name="AutoShape 20"/>
          <p:cNvSpPr>
            <a:spLocks noChangeArrowheads="1"/>
          </p:cNvSpPr>
          <p:nvPr userDrawn="1"/>
        </p:nvSpPr>
        <p:spPr bwMode="gray">
          <a:xfrm rot="2700000">
            <a:off x="5081005" y="2460226"/>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lstStyle/>
          <a:p>
            <a:endParaRPr lang="en-CA" sz="1800" dirty="0">
              <a:solidFill>
                <a:srgbClr val="483698"/>
              </a:solidFill>
              <a:latin typeface="Univers for KPMG" panose="020B0603020202020204" pitchFamily="34" charset="0"/>
            </a:endParaRPr>
          </a:p>
        </p:txBody>
      </p:sp>
      <p:sp>
        <p:nvSpPr>
          <p:cNvPr id="36" name="AutoShape 20"/>
          <p:cNvSpPr>
            <a:spLocks noChangeArrowheads="1"/>
          </p:cNvSpPr>
          <p:nvPr userDrawn="1"/>
        </p:nvSpPr>
        <p:spPr bwMode="gray">
          <a:xfrm rot="18900000" flipH="1">
            <a:off x="6618791" y="2528614"/>
            <a:ext cx="525152" cy="365965"/>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lstStyle/>
          <a:p>
            <a:endParaRPr lang="en-CA" sz="1800" dirty="0">
              <a:solidFill>
                <a:srgbClr val="483698"/>
              </a:solidFill>
              <a:latin typeface="Univers for KPMG" panose="020B0603020202020204" pitchFamily="34" charset="0"/>
            </a:endParaRPr>
          </a:p>
        </p:txBody>
      </p:sp>
    </p:spTree>
    <p:extLst>
      <p:ext uri="{BB962C8B-B14F-4D97-AF65-F5344CB8AC3E}">
        <p14:creationId xmlns:p14="http://schemas.microsoft.com/office/powerpoint/2010/main" val="29728636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COLUMN PUR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20"/>
          <p:cNvSpPr>
            <a:spLocks noGrp="1"/>
          </p:cNvSpPr>
          <p:nvPr>
            <p:ph type="body" sz="quarter" idx="26"/>
          </p:nvPr>
        </p:nvSpPr>
        <p:spPr bwMode="gray">
          <a:xfrm>
            <a:off x="996951" y="1315009"/>
            <a:ext cx="4978401" cy="377578"/>
          </a:xfrm>
          <a:prstGeom prst="rect">
            <a:avLst/>
          </a:prstGeom>
          <a:solidFill>
            <a:schemeClr val="tx2"/>
          </a:solidFill>
          <a:ln w="12700">
            <a:noFill/>
          </a:ln>
        </p:spPr>
        <p:txBody>
          <a:bodyPr vert="horz" lIns="91440" tIns="0" rIns="0" bIns="0" rtlCol="0" anchor="ctr" anchorCtr="0">
            <a:normAutofit/>
          </a:bodyPr>
          <a:lstStyle>
            <a:lvl1pPr>
              <a:defRPr lang="en-US" sz="14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6" name="Text Placeholder 20"/>
          <p:cNvSpPr>
            <a:spLocks noGrp="1"/>
          </p:cNvSpPr>
          <p:nvPr>
            <p:ph type="body" sz="quarter" idx="27"/>
          </p:nvPr>
        </p:nvSpPr>
        <p:spPr bwMode="gray">
          <a:xfrm>
            <a:off x="6252443" y="1324534"/>
            <a:ext cx="4925676" cy="376722"/>
          </a:xfrm>
          <a:prstGeom prst="rect">
            <a:avLst/>
          </a:prstGeom>
          <a:solidFill>
            <a:schemeClr val="tx2"/>
          </a:solidFill>
          <a:ln w="12700">
            <a:noFill/>
          </a:ln>
        </p:spPr>
        <p:txBody>
          <a:bodyPr vert="horz" lIns="91440" tIns="0" rIns="0" bIns="0" rtlCol="0" anchor="ctr" anchorCtr="0">
            <a:normAutofit/>
          </a:bodyPr>
          <a:lstStyle>
            <a:lvl1pPr>
              <a:defRPr lang="en-US" sz="14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8" name="Text Placeholder 7"/>
          <p:cNvSpPr>
            <a:spLocks noGrp="1"/>
          </p:cNvSpPr>
          <p:nvPr>
            <p:ph type="body" sz="quarter" idx="15"/>
          </p:nvPr>
        </p:nvSpPr>
        <p:spPr>
          <a:xfrm>
            <a:off x="996950" y="1703481"/>
            <a:ext cx="4978400" cy="4135191"/>
          </a:xfrm>
          <a:prstGeom prst="rect">
            <a:avLst/>
          </a:prstGeom>
        </p:spPr>
        <p:txBody>
          <a:bodyPr vert="horz" lIns="0" tIns="45720" rIns="0" bIns="0"/>
          <a:lstStyle>
            <a:lvl1pPr>
              <a:defRPr>
                <a:solidFill>
                  <a:schemeClr val="tx2"/>
                </a:solidFill>
                <a:latin typeface="Univers for KPMG"/>
                <a:cs typeface="Univers for KPMG"/>
              </a:defRPr>
            </a:lvl1pPr>
            <a:lvl2pPr>
              <a:defRPr>
                <a:solidFill>
                  <a:schemeClr val="tx2"/>
                </a:solidFill>
                <a:latin typeface="Univers for KPMG Light" panose="020B0403020202020204" pitchFamily="34" charset="0"/>
                <a:cs typeface="Univers for KPMG Light" panose="020B0403020202020204" pitchFamily="34" charset="0"/>
              </a:defRPr>
            </a:lvl2pPr>
            <a:lvl3pPr>
              <a:defRPr>
                <a:solidFill>
                  <a:schemeClr val="tx2"/>
                </a:solidFill>
                <a:latin typeface="Univers for KPMG Light" panose="020B0403020202020204" pitchFamily="34" charset="0"/>
                <a:cs typeface="Univers for KPMG Light" panose="020B0403020202020204" pitchFamily="34" charset="0"/>
              </a:defRPr>
            </a:lvl3pPr>
            <a:lvl4pPr>
              <a:defRPr>
                <a:solidFill>
                  <a:schemeClr val="tx2"/>
                </a:solidFill>
                <a:latin typeface="Univers for KPMG Light" panose="020B0403020202020204" pitchFamily="34" charset="0"/>
                <a:cs typeface="Univers for KPMG Light" panose="020B0403020202020204" pitchFamily="34" charset="0"/>
              </a:defRPr>
            </a:lvl4pPr>
            <a:lvl5pP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7"/>
          <p:cNvSpPr>
            <a:spLocks noGrp="1"/>
          </p:cNvSpPr>
          <p:nvPr>
            <p:ph type="body" sz="quarter" idx="28"/>
          </p:nvPr>
        </p:nvSpPr>
        <p:spPr>
          <a:xfrm>
            <a:off x="6233393" y="1713006"/>
            <a:ext cx="4925676" cy="4125819"/>
          </a:xfrm>
          <a:prstGeom prst="rect">
            <a:avLst/>
          </a:prstGeom>
        </p:spPr>
        <p:txBody>
          <a:bodyPr vert="horz" lIns="0" tIns="45720" rIns="0" bIns="0"/>
          <a:lstStyle>
            <a:lvl1pPr>
              <a:defRPr>
                <a:solidFill>
                  <a:schemeClr val="tx2"/>
                </a:solidFill>
                <a:latin typeface="Univers for KPMG"/>
                <a:cs typeface="Univers for KPMG"/>
              </a:defRPr>
            </a:lvl1pPr>
            <a:lvl2pPr>
              <a:defRPr>
                <a:solidFill>
                  <a:schemeClr val="tx2"/>
                </a:solidFill>
                <a:latin typeface="Univers for KPMG Light" panose="020B0403020202020204" pitchFamily="34" charset="0"/>
                <a:cs typeface="Univers for KPMG Light" panose="020B0403020202020204" pitchFamily="34" charset="0"/>
              </a:defRPr>
            </a:lvl2pPr>
            <a:lvl3pPr>
              <a:defRPr>
                <a:solidFill>
                  <a:schemeClr val="tx2"/>
                </a:solidFill>
                <a:latin typeface="Univers for KPMG Light" panose="020B0403020202020204" pitchFamily="34" charset="0"/>
                <a:cs typeface="Univers for KPMG Light" panose="020B0403020202020204" pitchFamily="34" charset="0"/>
              </a:defRPr>
            </a:lvl3pPr>
            <a:lvl4pPr>
              <a:defRPr>
                <a:solidFill>
                  <a:schemeClr val="tx2"/>
                </a:solidFill>
                <a:latin typeface="Univers for KPMG Light" panose="020B0403020202020204" pitchFamily="34" charset="0"/>
                <a:cs typeface="Univers for KPMG Light" panose="020B0403020202020204" pitchFamily="34" charset="0"/>
              </a:defRPr>
            </a:lvl4pPr>
            <a:lvl5pP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30380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21" name="Text Placeholder 20"/>
          <p:cNvSpPr>
            <a:spLocks noGrp="1"/>
          </p:cNvSpPr>
          <p:nvPr>
            <p:ph type="body" sz="quarter" idx="26"/>
          </p:nvPr>
        </p:nvSpPr>
        <p:spPr bwMode="gray">
          <a:xfrm>
            <a:off x="1016000" y="1315568"/>
            <a:ext cx="4937125" cy="387856"/>
          </a:xfrm>
          <a:prstGeom prst="rect">
            <a:avLst/>
          </a:prstGeom>
          <a:solidFill>
            <a:srgbClr val="00338D"/>
          </a:solidFill>
          <a:ln w="12700">
            <a:noFill/>
          </a:ln>
        </p:spPr>
        <p:txBody>
          <a:bodyPr vert="horz" lIns="91440" tIns="0" rIns="0" bIns="0" rtlCol="0" anchor="ctr" anchorCtr="0">
            <a:normAutofit/>
          </a:bodyPr>
          <a:lstStyle>
            <a:lvl1pPr algn="l">
              <a:defRPr lang="en-US" sz="14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28"/>
          </p:nvPr>
        </p:nvSpPr>
        <p:spPr bwMode="gray">
          <a:xfrm>
            <a:off x="1016000" y="3720817"/>
            <a:ext cx="4937125" cy="387856"/>
          </a:xfrm>
          <a:prstGeom prst="rect">
            <a:avLst/>
          </a:prstGeom>
          <a:solidFill>
            <a:srgbClr val="00338D"/>
          </a:solidFill>
          <a:ln w="12700">
            <a:noFill/>
          </a:ln>
        </p:spPr>
        <p:txBody>
          <a:bodyPr vert="horz" lIns="91440" tIns="0" rIns="0" bIns="0" rtlCol="0" anchor="ctr" anchorCtr="0">
            <a:normAutofit/>
          </a:bodyPr>
          <a:lstStyle>
            <a:lvl1pPr algn="l">
              <a:defRPr lang="en-US" sz="14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3" name="Text Placeholder 20"/>
          <p:cNvSpPr>
            <a:spLocks noGrp="1"/>
          </p:cNvSpPr>
          <p:nvPr>
            <p:ph type="body" sz="quarter" idx="30"/>
          </p:nvPr>
        </p:nvSpPr>
        <p:spPr bwMode="gray">
          <a:xfrm>
            <a:off x="6211167" y="1315568"/>
            <a:ext cx="4986124" cy="387856"/>
          </a:xfrm>
          <a:prstGeom prst="rect">
            <a:avLst/>
          </a:prstGeom>
          <a:solidFill>
            <a:srgbClr val="00338D"/>
          </a:solidFill>
          <a:ln w="12700">
            <a:noFill/>
          </a:ln>
        </p:spPr>
        <p:txBody>
          <a:bodyPr vert="horz" lIns="91440" tIns="0" rIns="0" bIns="0" rtlCol="0" anchor="ctr" anchorCtr="0">
            <a:normAutofit/>
          </a:bodyPr>
          <a:lstStyle>
            <a:lvl1pPr algn="l">
              <a:defRPr lang="en-US" sz="14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5" name="Text Placeholder 7"/>
          <p:cNvSpPr>
            <a:spLocks noGrp="1"/>
          </p:cNvSpPr>
          <p:nvPr>
            <p:ph type="body" sz="quarter" idx="32"/>
          </p:nvPr>
        </p:nvSpPr>
        <p:spPr>
          <a:xfrm>
            <a:off x="1016000" y="1711512"/>
            <a:ext cx="4937125" cy="1727013"/>
          </a:xfrm>
          <a:prstGeom prst="rect">
            <a:avLst/>
          </a:prstGeom>
        </p:spPr>
        <p:txBody>
          <a:bodyPr vert="horz" lIns="0" tIns="45720" rIns="0" bIns="0"/>
          <a:lstStyle>
            <a:lvl1pPr>
              <a:defRPr>
                <a:solidFill>
                  <a:schemeClr val="tx2"/>
                </a:solidFill>
                <a:latin typeface="Univers for KPMG"/>
                <a:cs typeface="Univers for KPMG"/>
              </a:defRPr>
            </a:lvl1pPr>
            <a:lvl2pPr>
              <a:defRPr>
                <a:solidFill>
                  <a:schemeClr val="tx2"/>
                </a:solidFill>
                <a:latin typeface="Univers for KPMG Light" panose="020B0403020202020204" pitchFamily="34" charset="0"/>
                <a:cs typeface="Univers for KPMG Light" panose="020B0403020202020204" pitchFamily="34" charset="0"/>
              </a:defRPr>
            </a:lvl2pPr>
            <a:lvl3pPr>
              <a:defRPr>
                <a:solidFill>
                  <a:schemeClr val="tx2"/>
                </a:solidFill>
                <a:latin typeface="Univers for KPMG Light" panose="020B0403020202020204" pitchFamily="34" charset="0"/>
                <a:cs typeface="Univers for KPMG Light" panose="020B0403020202020204" pitchFamily="34" charset="0"/>
              </a:defRPr>
            </a:lvl3pPr>
            <a:lvl4pPr>
              <a:defRPr>
                <a:solidFill>
                  <a:schemeClr val="tx2"/>
                </a:solidFill>
                <a:latin typeface="Univers for KPMG Light" panose="020B0403020202020204" pitchFamily="34" charset="0"/>
                <a:cs typeface="Univers for KPMG Light" panose="020B0403020202020204" pitchFamily="34" charset="0"/>
              </a:defRPr>
            </a:lvl4pPr>
            <a:lvl5pP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33"/>
          </p:nvPr>
        </p:nvSpPr>
        <p:spPr>
          <a:xfrm>
            <a:off x="1016000" y="4116764"/>
            <a:ext cx="4937125" cy="1780333"/>
          </a:xfrm>
          <a:prstGeom prst="rect">
            <a:avLst/>
          </a:prstGeom>
        </p:spPr>
        <p:txBody>
          <a:bodyPr vert="horz" lIns="0" tIns="45720" rIns="0" bIns="0"/>
          <a:lstStyle>
            <a:lvl1pPr>
              <a:defRPr>
                <a:latin typeface="Univers for KPMG"/>
                <a:cs typeface="Univers for KPMG"/>
              </a:defRPr>
            </a:lvl1pPr>
            <a:lvl2pPr>
              <a:defRPr>
                <a:latin typeface="Univers for KPMG Light" panose="020B0403020202020204" pitchFamily="34" charset="0"/>
                <a:cs typeface="Univers for KPMG Light" panose="020B0403020202020204" pitchFamily="34" charset="0"/>
              </a:defRPr>
            </a:lvl2pPr>
            <a:lvl3pPr>
              <a:defRPr>
                <a:latin typeface="Univers for KPMG Light" panose="020B0403020202020204" pitchFamily="34" charset="0"/>
                <a:cs typeface="Univers for KPMG Light" panose="020B0403020202020204" pitchFamily="34" charset="0"/>
              </a:defRPr>
            </a:lvl3pPr>
            <a:lvl4pPr>
              <a:defRPr>
                <a:latin typeface="Univers for KPMG Light" panose="020B0403020202020204" pitchFamily="34" charset="0"/>
                <a:cs typeface="Univers for KPMG Light" panose="020B0403020202020204" pitchFamily="34" charset="0"/>
              </a:defRPr>
            </a:lvl4pPr>
            <a:lvl5pP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0"/>
          <p:cNvSpPr>
            <a:spLocks noGrp="1"/>
          </p:cNvSpPr>
          <p:nvPr>
            <p:ph type="body" sz="quarter" idx="34"/>
          </p:nvPr>
        </p:nvSpPr>
        <p:spPr bwMode="gray">
          <a:xfrm>
            <a:off x="6223868" y="3720817"/>
            <a:ext cx="4973300" cy="387856"/>
          </a:xfrm>
          <a:prstGeom prst="rect">
            <a:avLst/>
          </a:prstGeom>
          <a:solidFill>
            <a:srgbClr val="00338D"/>
          </a:solidFill>
          <a:ln w="12700">
            <a:noFill/>
          </a:ln>
        </p:spPr>
        <p:txBody>
          <a:bodyPr vert="horz" lIns="91440" tIns="0" rIns="0" bIns="0" rtlCol="0" anchor="ctr" anchorCtr="0">
            <a:normAutofit/>
          </a:bodyPr>
          <a:lstStyle>
            <a:lvl1pPr algn="l">
              <a:defRPr lang="en-US" sz="14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8" name="Text Placeholder 7"/>
          <p:cNvSpPr>
            <a:spLocks noGrp="1"/>
          </p:cNvSpPr>
          <p:nvPr>
            <p:ph type="body" sz="quarter" idx="35"/>
          </p:nvPr>
        </p:nvSpPr>
        <p:spPr>
          <a:xfrm>
            <a:off x="6223867" y="1711512"/>
            <a:ext cx="4973301" cy="1727013"/>
          </a:xfrm>
          <a:prstGeom prst="rect">
            <a:avLst/>
          </a:prstGeom>
        </p:spPr>
        <p:txBody>
          <a:bodyPr vert="horz" lIns="0" tIns="45720" rIns="0" bIns="0"/>
          <a:lstStyle>
            <a:lvl1pPr>
              <a:defRPr>
                <a:solidFill>
                  <a:schemeClr val="tx2"/>
                </a:solidFill>
                <a:latin typeface="Univers for KPMG"/>
                <a:cs typeface="Univers for KPMG"/>
              </a:defRPr>
            </a:lvl1pPr>
            <a:lvl2pPr>
              <a:defRPr>
                <a:solidFill>
                  <a:schemeClr val="tx2"/>
                </a:solidFill>
                <a:latin typeface="Univers for KPMG Light" panose="020B0403020202020204" pitchFamily="34" charset="0"/>
                <a:cs typeface="Univers for KPMG Light" panose="020B0403020202020204" pitchFamily="34" charset="0"/>
              </a:defRPr>
            </a:lvl2pPr>
            <a:lvl3pPr>
              <a:defRPr>
                <a:solidFill>
                  <a:schemeClr val="tx2"/>
                </a:solidFill>
                <a:latin typeface="Univers for KPMG Light" panose="020B0403020202020204" pitchFamily="34" charset="0"/>
                <a:cs typeface="Univers for KPMG Light" panose="020B0403020202020204" pitchFamily="34" charset="0"/>
              </a:defRPr>
            </a:lvl3pPr>
            <a:lvl4pPr>
              <a:defRPr>
                <a:solidFill>
                  <a:schemeClr val="tx2"/>
                </a:solidFill>
                <a:latin typeface="Univers for KPMG Light" panose="020B0403020202020204" pitchFamily="34" charset="0"/>
                <a:cs typeface="Univers for KPMG Light" panose="020B0403020202020204" pitchFamily="34" charset="0"/>
              </a:defRPr>
            </a:lvl4pPr>
            <a:lvl5pP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p:cNvSpPr>
            <a:spLocks noGrp="1"/>
          </p:cNvSpPr>
          <p:nvPr>
            <p:ph type="body" sz="quarter" idx="36"/>
          </p:nvPr>
        </p:nvSpPr>
        <p:spPr>
          <a:xfrm>
            <a:off x="6223869" y="4116761"/>
            <a:ext cx="4973302" cy="1780333"/>
          </a:xfrm>
          <a:prstGeom prst="rect">
            <a:avLst/>
          </a:prstGeom>
        </p:spPr>
        <p:txBody>
          <a:bodyPr vert="horz" lIns="0" tIns="45720" rIns="0" bIns="0"/>
          <a:lstStyle>
            <a:lvl1pPr>
              <a:defRPr>
                <a:solidFill>
                  <a:schemeClr val="tx2"/>
                </a:solidFill>
                <a:latin typeface="Univers for KPMG"/>
                <a:cs typeface="Univers for KPMG"/>
              </a:defRPr>
            </a:lvl1pPr>
            <a:lvl2pPr>
              <a:defRPr>
                <a:solidFill>
                  <a:schemeClr val="tx2"/>
                </a:solidFill>
                <a:latin typeface="Univers for KPMG Light" panose="020B0403020202020204" pitchFamily="34" charset="0"/>
                <a:cs typeface="Univers for KPMG Light" panose="020B0403020202020204" pitchFamily="34" charset="0"/>
              </a:defRPr>
            </a:lvl2pPr>
            <a:lvl3pPr>
              <a:defRPr>
                <a:solidFill>
                  <a:schemeClr val="tx2"/>
                </a:solidFill>
                <a:latin typeface="Univers for KPMG Light" panose="020B0403020202020204" pitchFamily="34" charset="0"/>
                <a:cs typeface="Univers for KPMG Light" panose="020B0403020202020204" pitchFamily="34" charset="0"/>
              </a:defRPr>
            </a:lvl3pPr>
            <a:lvl4pPr>
              <a:defRPr>
                <a:solidFill>
                  <a:schemeClr val="tx2"/>
                </a:solidFill>
                <a:latin typeface="Univers for KPMG Light" panose="020B0403020202020204" pitchFamily="34" charset="0"/>
                <a:cs typeface="Univers for KPMG Light" panose="020B0403020202020204" pitchFamily="34" charset="0"/>
              </a:defRPr>
            </a:lvl4pPr>
            <a:lvl5pP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07018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sp>
        <p:nvSpPr>
          <p:cNvPr id="4" name="Rectangle 3"/>
          <p:cNvSpPr/>
          <p:nvPr userDrawn="1"/>
        </p:nvSpPr>
        <p:spPr>
          <a:xfrm>
            <a:off x="2355793" y="2259016"/>
            <a:ext cx="1326347" cy="1125949"/>
          </a:xfrm>
          <a:prstGeom prst="rect">
            <a:avLst/>
          </a:prstGeom>
          <a:solidFill>
            <a:srgbClr val="0033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Univers for KPMG" panose="020B0603020202020204" pitchFamily="34" charset="0"/>
                <a:cs typeface="KPMG Extralight"/>
              </a:rPr>
              <a:t>KPMG Blue</a:t>
            </a:r>
          </a:p>
          <a:p>
            <a:pPr algn="ctr"/>
            <a:r>
              <a:rPr lang="en-US" sz="1000" dirty="0">
                <a:latin typeface="Univers for KPMG" panose="020B0603020202020204" pitchFamily="34" charset="0"/>
                <a:cs typeface="Univers for KPMG Cond"/>
              </a:rPr>
              <a:t>0 / 51 / 141</a:t>
            </a:r>
          </a:p>
        </p:txBody>
      </p:sp>
      <p:sp>
        <p:nvSpPr>
          <p:cNvPr id="5" name="Rectangle 4"/>
          <p:cNvSpPr/>
          <p:nvPr userDrawn="1"/>
        </p:nvSpPr>
        <p:spPr>
          <a:xfrm>
            <a:off x="3881093" y="2259016"/>
            <a:ext cx="1326347" cy="1125949"/>
          </a:xfrm>
          <a:prstGeom prst="rect">
            <a:avLst/>
          </a:prstGeom>
          <a:solidFill>
            <a:srgbClr val="005E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Univers for KPMG" panose="020B0603020202020204" pitchFamily="34" charset="0"/>
                <a:cs typeface="KPMG Extralight"/>
              </a:rPr>
              <a:t>Medium Blue</a:t>
            </a:r>
          </a:p>
          <a:p>
            <a:pPr algn="ctr"/>
            <a:r>
              <a:rPr lang="en-US" sz="1000" dirty="0">
                <a:latin typeface="Univers for KPMG" panose="020B0603020202020204" pitchFamily="34" charset="0"/>
                <a:cs typeface="Univers for KPMG Cond"/>
              </a:rPr>
              <a:t>0 / 94 / 184</a:t>
            </a:r>
          </a:p>
        </p:txBody>
      </p:sp>
      <p:sp>
        <p:nvSpPr>
          <p:cNvPr id="6" name="Rectangle 5"/>
          <p:cNvSpPr/>
          <p:nvPr userDrawn="1"/>
        </p:nvSpPr>
        <p:spPr>
          <a:xfrm>
            <a:off x="5406393" y="2259016"/>
            <a:ext cx="1326347" cy="1125949"/>
          </a:xfrm>
          <a:prstGeom prst="rect">
            <a:avLst/>
          </a:prstGeom>
          <a:solidFill>
            <a:srgbClr val="0091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Univers for KPMG" panose="020B0603020202020204" pitchFamily="34" charset="0"/>
                <a:cs typeface="KPMG Extralight"/>
              </a:rPr>
              <a:t>Light Blue</a:t>
            </a:r>
          </a:p>
          <a:p>
            <a:pPr algn="ctr"/>
            <a:r>
              <a:rPr lang="en-US" sz="1000" dirty="0">
                <a:latin typeface="Univers for KPMG" panose="020B0603020202020204" pitchFamily="34" charset="0"/>
                <a:cs typeface="Univers for KPMG Cond"/>
              </a:rPr>
              <a:t>0 / 145 / 218</a:t>
            </a:r>
          </a:p>
        </p:txBody>
      </p:sp>
      <p:sp>
        <p:nvSpPr>
          <p:cNvPr id="7" name="Rectangle 6"/>
          <p:cNvSpPr/>
          <p:nvPr userDrawn="1"/>
        </p:nvSpPr>
        <p:spPr>
          <a:xfrm>
            <a:off x="2355793" y="3675834"/>
            <a:ext cx="1326347" cy="1125949"/>
          </a:xfrm>
          <a:prstGeom prst="rect">
            <a:avLst/>
          </a:prstGeom>
          <a:solidFill>
            <a:srgbClr val="48369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Univers for KPMG" panose="020B0603020202020204" pitchFamily="34" charset="0"/>
                <a:cs typeface="KPMG Extralight"/>
              </a:rPr>
              <a:t>Violet</a:t>
            </a:r>
          </a:p>
          <a:p>
            <a:pPr algn="ctr"/>
            <a:r>
              <a:rPr lang="en-US" sz="1000" dirty="0">
                <a:latin typeface="Univers for KPMG" panose="020B0603020202020204" pitchFamily="34" charset="0"/>
                <a:cs typeface="Univers for KPMG Cond"/>
              </a:rPr>
              <a:t>72 / 54 / 152</a:t>
            </a:r>
          </a:p>
        </p:txBody>
      </p:sp>
      <p:sp>
        <p:nvSpPr>
          <p:cNvPr id="8" name="Rectangle 7"/>
          <p:cNvSpPr/>
          <p:nvPr userDrawn="1"/>
        </p:nvSpPr>
        <p:spPr>
          <a:xfrm>
            <a:off x="3881093" y="3675834"/>
            <a:ext cx="1326347" cy="1125949"/>
          </a:xfrm>
          <a:prstGeom prst="rect">
            <a:avLst/>
          </a:prstGeom>
          <a:solidFill>
            <a:srgbClr val="470A6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Univers for KPMG" panose="020B0603020202020204" pitchFamily="34" charset="0"/>
                <a:cs typeface="KPMG Extralight"/>
              </a:rPr>
              <a:t>Purple</a:t>
            </a:r>
          </a:p>
          <a:p>
            <a:pPr algn="ctr"/>
            <a:r>
              <a:rPr lang="en-US" sz="1000" dirty="0">
                <a:latin typeface="Univers for KPMG" panose="020B0603020202020204" pitchFamily="34" charset="0"/>
                <a:cs typeface="Univers for KPMG Cond"/>
              </a:rPr>
              <a:t>71 / 10 / 104</a:t>
            </a:r>
          </a:p>
        </p:txBody>
      </p:sp>
      <p:sp>
        <p:nvSpPr>
          <p:cNvPr id="9" name="Rectangle 8"/>
          <p:cNvSpPr/>
          <p:nvPr userDrawn="1"/>
        </p:nvSpPr>
        <p:spPr>
          <a:xfrm>
            <a:off x="5406393" y="3675834"/>
            <a:ext cx="1326347" cy="1125949"/>
          </a:xfrm>
          <a:prstGeom prst="rect">
            <a:avLst/>
          </a:prstGeom>
          <a:solidFill>
            <a:srgbClr val="6D2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Univers for KPMG" panose="020B0603020202020204" pitchFamily="34" charset="0"/>
                <a:cs typeface="KPMG Extralight"/>
              </a:rPr>
              <a:t>Light Purple</a:t>
            </a:r>
          </a:p>
          <a:p>
            <a:pPr algn="ctr"/>
            <a:r>
              <a:rPr lang="en-US" sz="1000" dirty="0">
                <a:latin typeface="Univers for KPMG" panose="020B0603020202020204" pitchFamily="34" charset="0"/>
                <a:cs typeface="Univers for KPMG Cond"/>
              </a:rPr>
              <a:t>109 / 32 / 119</a:t>
            </a:r>
          </a:p>
        </p:txBody>
      </p:sp>
      <p:sp>
        <p:nvSpPr>
          <p:cNvPr id="10" name="Rectangle 9"/>
          <p:cNvSpPr/>
          <p:nvPr userDrawn="1"/>
        </p:nvSpPr>
        <p:spPr>
          <a:xfrm>
            <a:off x="6887480" y="3675834"/>
            <a:ext cx="1326347" cy="1125949"/>
          </a:xfrm>
          <a:prstGeom prst="rect">
            <a:avLst/>
          </a:prstGeom>
          <a:solidFill>
            <a:srgbClr val="00A3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Univers for KPMG" panose="020B0603020202020204" pitchFamily="34" charset="0"/>
                <a:cs typeface="KPMG Extralight"/>
              </a:rPr>
              <a:t>Green</a:t>
            </a:r>
          </a:p>
          <a:p>
            <a:pPr algn="ctr"/>
            <a:r>
              <a:rPr lang="en-US" sz="1000" dirty="0">
                <a:latin typeface="Univers for KPMG" panose="020B0603020202020204" pitchFamily="34" charset="0"/>
                <a:cs typeface="Univers for KPMG Cond"/>
              </a:rPr>
              <a:t>0 / 163 / 161</a:t>
            </a:r>
          </a:p>
        </p:txBody>
      </p:sp>
      <p:sp>
        <p:nvSpPr>
          <p:cNvPr id="11" name="Rectangle 10"/>
          <p:cNvSpPr/>
          <p:nvPr userDrawn="1"/>
        </p:nvSpPr>
        <p:spPr>
          <a:xfrm>
            <a:off x="2355793" y="5083272"/>
            <a:ext cx="1326347" cy="665013"/>
          </a:xfrm>
          <a:prstGeom prst="rect">
            <a:avLst/>
          </a:prstGeom>
          <a:solidFill>
            <a:srgbClr val="009A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Univers for KPMG" panose="020B0603020202020204" pitchFamily="34" charset="0"/>
                <a:cs typeface="KPMG Extralight"/>
              </a:rPr>
              <a:t>Dark</a:t>
            </a:r>
            <a:r>
              <a:rPr lang="en-US" sz="1000" baseline="0" dirty="0">
                <a:latin typeface="Univers for KPMG" panose="020B0603020202020204" pitchFamily="34" charset="0"/>
                <a:cs typeface="KPMG Extralight"/>
              </a:rPr>
              <a:t> </a:t>
            </a:r>
            <a:r>
              <a:rPr lang="en-US" sz="1000" dirty="0">
                <a:latin typeface="Univers for KPMG" panose="020B0603020202020204" pitchFamily="34" charset="0"/>
                <a:cs typeface="KPMG Extralight"/>
              </a:rPr>
              <a:t>Green</a:t>
            </a:r>
          </a:p>
          <a:p>
            <a:pPr algn="ctr"/>
            <a:r>
              <a:rPr lang="en-US" sz="1000" dirty="0">
                <a:latin typeface="Univers for KPMG" panose="020B0603020202020204" pitchFamily="34" charset="0"/>
                <a:cs typeface="Univers for KPMG Cond"/>
              </a:rPr>
              <a:t>0 / 154 / 68</a:t>
            </a:r>
          </a:p>
        </p:txBody>
      </p:sp>
      <p:sp>
        <p:nvSpPr>
          <p:cNvPr id="12" name="Rectangle 11"/>
          <p:cNvSpPr/>
          <p:nvPr userDrawn="1"/>
        </p:nvSpPr>
        <p:spPr>
          <a:xfrm>
            <a:off x="3881093" y="5083272"/>
            <a:ext cx="1326347" cy="665013"/>
          </a:xfrm>
          <a:prstGeom prst="rect">
            <a:avLst/>
          </a:prstGeom>
          <a:solidFill>
            <a:srgbClr val="43B0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Univers for KPMG" panose="020B0603020202020204" pitchFamily="34" charset="0"/>
                <a:cs typeface="KPMG Extralight"/>
              </a:rPr>
              <a:t>Light Green</a:t>
            </a:r>
          </a:p>
          <a:p>
            <a:pPr algn="ctr"/>
            <a:r>
              <a:rPr lang="en-US" sz="1000" dirty="0">
                <a:latin typeface="Univers for KPMG" panose="020B0603020202020204" pitchFamily="34" charset="0"/>
                <a:cs typeface="Univers for KPMG Cond"/>
              </a:rPr>
              <a:t>67 / 176 / 42</a:t>
            </a:r>
          </a:p>
        </p:txBody>
      </p:sp>
      <p:sp>
        <p:nvSpPr>
          <p:cNvPr id="13" name="Rectangle 12"/>
          <p:cNvSpPr/>
          <p:nvPr userDrawn="1"/>
        </p:nvSpPr>
        <p:spPr>
          <a:xfrm>
            <a:off x="5406393" y="5083272"/>
            <a:ext cx="1326347" cy="665013"/>
          </a:xfrm>
          <a:prstGeom prst="rect">
            <a:avLst/>
          </a:prstGeom>
          <a:solidFill>
            <a:srgbClr val="EAAA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Univers for KPMG" panose="020B0603020202020204" pitchFamily="34" charset="0"/>
                <a:cs typeface="KPMG Extralight"/>
              </a:rPr>
              <a:t>Yellow</a:t>
            </a:r>
          </a:p>
          <a:p>
            <a:pPr algn="ctr"/>
            <a:r>
              <a:rPr lang="en-US" sz="1000" dirty="0">
                <a:latin typeface="Univers for KPMG" panose="020B0603020202020204" pitchFamily="34" charset="0"/>
                <a:cs typeface="Univers for KPMG Cond"/>
              </a:rPr>
              <a:t>234 / 170 / 0</a:t>
            </a:r>
          </a:p>
        </p:txBody>
      </p:sp>
      <p:sp>
        <p:nvSpPr>
          <p:cNvPr id="14" name="Rectangle 13"/>
          <p:cNvSpPr/>
          <p:nvPr userDrawn="1"/>
        </p:nvSpPr>
        <p:spPr>
          <a:xfrm>
            <a:off x="6887480" y="5083272"/>
            <a:ext cx="1326347" cy="665013"/>
          </a:xfrm>
          <a:prstGeom prst="rect">
            <a:avLst/>
          </a:prstGeom>
          <a:solidFill>
            <a:srgbClr val="F68D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Univers for KPMG" panose="020B0603020202020204" pitchFamily="34" charset="0"/>
                <a:cs typeface="KPMG Extralight"/>
              </a:rPr>
              <a:t>Orange</a:t>
            </a:r>
          </a:p>
          <a:p>
            <a:pPr algn="ctr"/>
            <a:r>
              <a:rPr lang="en-US" sz="1000" dirty="0">
                <a:latin typeface="Univers for KPMG" panose="020B0603020202020204" pitchFamily="34" charset="0"/>
                <a:cs typeface="Univers for KPMG Cond"/>
              </a:rPr>
              <a:t>246 / 141 / 46</a:t>
            </a:r>
          </a:p>
        </p:txBody>
      </p:sp>
      <p:sp>
        <p:nvSpPr>
          <p:cNvPr id="15" name="Rectangle 14"/>
          <p:cNvSpPr/>
          <p:nvPr userDrawn="1"/>
        </p:nvSpPr>
        <p:spPr>
          <a:xfrm>
            <a:off x="8368568" y="5083272"/>
            <a:ext cx="1326347" cy="665013"/>
          </a:xfrm>
          <a:prstGeom prst="rect">
            <a:avLst/>
          </a:prstGeom>
          <a:solidFill>
            <a:srgbClr val="BC20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Univers for KPMG" panose="020B0603020202020204" pitchFamily="34" charset="0"/>
                <a:cs typeface="KPMG Extralight"/>
              </a:rPr>
              <a:t>Red</a:t>
            </a:r>
          </a:p>
          <a:p>
            <a:pPr algn="ctr"/>
            <a:r>
              <a:rPr lang="en-US" sz="1000" dirty="0">
                <a:latin typeface="Univers for KPMG" panose="020B0603020202020204" pitchFamily="34" charset="0"/>
                <a:cs typeface="Univers for KPMG Cond"/>
              </a:rPr>
              <a:t>188 / 32 / 75</a:t>
            </a:r>
          </a:p>
        </p:txBody>
      </p:sp>
      <p:sp>
        <p:nvSpPr>
          <p:cNvPr id="16" name="Rectangle 15"/>
          <p:cNvSpPr/>
          <p:nvPr userDrawn="1"/>
        </p:nvSpPr>
        <p:spPr>
          <a:xfrm>
            <a:off x="9849656" y="5083272"/>
            <a:ext cx="1326347" cy="665013"/>
          </a:xfrm>
          <a:prstGeom prst="rect">
            <a:avLst/>
          </a:prstGeom>
          <a:solidFill>
            <a:srgbClr val="C600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latin typeface="Univers for KPMG" panose="020B0603020202020204" pitchFamily="34" charset="0"/>
                <a:cs typeface="KPMG Extralight"/>
              </a:rPr>
              <a:t>Pink</a:t>
            </a:r>
          </a:p>
          <a:p>
            <a:pPr algn="ctr"/>
            <a:r>
              <a:rPr lang="en-US" sz="1000" dirty="0">
                <a:latin typeface="Univers for KPMG" panose="020B0603020202020204" pitchFamily="34" charset="0"/>
                <a:cs typeface="Univers for KPMG Cond"/>
              </a:rPr>
              <a:t>198 / 0 / 126</a:t>
            </a:r>
          </a:p>
        </p:txBody>
      </p:sp>
      <p:sp>
        <p:nvSpPr>
          <p:cNvPr id="17" name="Rectangle 16"/>
          <p:cNvSpPr/>
          <p:nvPr userDrawn="1"/>
        </p:nvSpPr>
        <p:spPr>
          <a:xfrm>
            <a:off x="1104901" y="2259016"/>
            <a:ext cx="1051939" cy="112594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r>
              <a:rPr lang="en-US" sz="1200" dirty="0">
                <a:solidFill>
                  <a:srgbClr val="003087"/>
                </a:solidFill>
                <a:latin typeface="Univers for KPMG" panose="020B0603020202020204" pitchFamily="34" charset="0"/>
                <a:cs typeface="KPMG Extralight"/>
              </a:rPr>
              <a:t>Primary</a:t>
            </a:r>
            <a:endParaRPr lang="en-US" sz="1200" dirty="0">
              <a:solidFill>
                <a:srgbClr val="003087"/>
              </a:solidFill>
              <a:latin typeface="Univers for KPMG" panose="020B0603020202020204" pitchFamily="34" charset="0"/>
              <a:cs typeface="Univers for KPMG Cond"/>
            </a:endParaRPr>
          </a:p>
        </p:txBody>
      </p:sp>
      <p:sp>
        <p:nvSpPr>
          <p:cNvPr id="18" name="Rectangle 17"/>
          <p:cNvSpPr/>
          <p:nvPr userDrawn="1"/>
        </p:nvSpPr>
        <p:spPr>
          <a:xfrm>
            <a:off x="1104901" y="3675834"/>
            <a:ext cx="1051939" cy="112594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r>
              <a:rPr lang="en-US" sz="1200" dirty="0">
                <a:solidFill>
                  <a:srgbClr val="003087"/>
                </a:solidFill>
                <a:latin typeface="Univers for KPMG" panose="020B0603020202020204" pitchFamily="34" charset="0"/>
                <a:cs typeface="KPMG Extralight"/>
              </a:rPr>
              <a:t>Secondary</a:t>
            </a:r>
            <a:endParaRPr lang="en-US" sz="1200" dirty="0">
              <a:solidFill>
                <a:srgbClr val="003087"/>
              </a:solidFill>
              <a:latin typeface="Univers for KPMG" panose="020B0603020202020204" pitchFamily="34" charset="0"/>
              <a:cs typeface="Univers for KPMG Cond"/>
            </a:endParaRPr>
          </a:p>
        </p:txBody>
      </p:sp>
      <p:sp>
        <p:nvSpPr>
          <p:cNvPr id="19" name="Rectangle 18"/>
          <p:cNvSpPr/>
          <p:nvPr userDrawn="1"/>
        </p:nvSpPr>
        <p:spPr>
          <a:xfrm>
            <a:off x="1104901" y="5308615"/>
            <a:ext cx="1074400" cy="43967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r>
              <a:rPr lang="en-US" sz="1200" dirty="0">
                <a:solidFill>
                  <a:srgbClr val="003087"/>
                </a:solidFill>
                <a:latin typeface="Univers for KPMG" panose="020B0603020202020204" pitchFamily="34" charset="0"/>
                <a:cs typeface="KPMG Extralight"/>
              </a:rPr>
              <a:t>Tertiary</a:t>
            </a:r>
            <a:endParaRPr lang="en-US" sz="1200" dirty="0">
              <a:solidFill>
                <a:srgbClr val="003087"/>
              </a:solidFill>
              <a:latin typeface="Univers for KPMG" panose="020B0603020202020204" pitchFamily="34" charset="0"/>
              <a:cs typeface="Univers for KPMG Cond"/>
            </a:endParaRPr>
          </a:p>
        </p:txBody>
      </p:sp>
      <p:sp>
        <p:nvSpPr>
          <p:cNvPr id="20" name="Title 1"/>
          <p:cNvSpPr>
            <a:spLocks noGrp="1"/>
          </p:cNvSpPr>
          <p:nvPr userDrawn="1">
            <p:ph type="title" hasCustomPrompt="1"/>
          </p:nvPr>
        </p:nvSpPr>
        <p:spPr>
          <a:xfrm>
            <a:off x="999069" y="378029"/>
            <a:ext cx="10176935" cy="583997"/>
          </a:xfrm>
        </p:spPr>
        <p:txBody>
          <a:bodyPr/>
          <a:lstStyle>
            <a:lvl1pPr>
              <a:lnSpc>
                <a:spcPts val="4400"/>
              </a:lnSpc>
              <a:defRPr/>
            </a:lvl1pPr>
          </a:lstStyle>
          <a:p>
            <a:r>
              <a:rPr lang="en-US" dirty="0"/>
              <a:t>Colors</a:t>
            </a:r>
          </a:p>
        </p:txBody>
      </p:sp>
    </p:spTree>
    <p:extLst>
      <p:ext uri="{BB962C8B-B14F-4D97-AF65-F5344CB8AC3E}">
        <p14:creationId xmlns:p14="http://schemas.microsoft.com/office/powerpoint/2010/main" val="393384670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8" name="object 3"/>
          <p:cNvSpPr/>
          <p:nvPr userDrawn="1"/>
        </p:nvSpPr>
        <p:spPr>
          <a:xfrm>
            <a:off x="3"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400" dirty="0">
              <a:latin typeface="Univers for KPMG" panose="020B0603020202020204" pitchFamily="34" charset="0"/>
            </a:endParaRPr>
          </a:p>
        </p:txBody>
      </p:sp>
      <p:sp>
        <p:nvSpPr>
          <p:cNvPr id="9" name="Rectangle 8">
            <a:hlinkClick r:id="rId2"/>
          </p:cNvPr>
          <p:cNvSpPr>
            <a:spLocks noChangeArrowheads="1"/>
          </p:cNvSpPr>
          <p:nvPr userDrawn="1"/>
        </p:nvSpPr>
        <p:spPr bwMode="auto">
          <a:xfrm>
            <a:off x="2093771" y="3459664"/>
            <a:ext cx="2336391" cy="184666"/>
          </a:xfrm>
          <a:prstGeom prst="rect">
            <a:avLst/>
          </a:prstGeom>
          <a:noFill/>
          <a:ln w="9525">
            <a:noFill/>
            <a:miter lim="800000"/>
            <a:headEnd/>
            <a:tailEnd/>
          </a:ln>
          <a:effectLst/>
        </p:spPr>
        <p:txBody>
          <a:bodyPr wrap="square" lIns="0" tIns="0" rIns="0" bIns="0" anchor="ctr">
            <a:spAutoFit/>
          </a:bodyPr>
          <a:lstStyle/>
          <a:p>
            <a:pPr>
              <a:defRPr/>
            </a:pPr>
            <a:r>
              <a:rPr lang="en-GB" sz="1200" b="1" i="0" kern="0" dirty="0">
                <a:solidFill>
                  <a:srgbClr val="00338D"/>
                </a:solidFill>
                <a:latin typeface="Univers for KPMG"/>
                <a:ea typeface="Times New Roman" pitchFamily="18" charset="0"/>
                <a:cs typeface="Univers for KPMG"/>
              </a:rPr>
              <a:t>kpmg.com/</a:t>
            </a:r>
            <a:r>
              <a:rPr lang="en-GB" sz="1200" b="1" i="0" kern="0" dirty="0" err="1">
                <a:solidFill>
                  <a:srgbClr val="00338D"/>
                </a:solidFill>
                <a:latin typeface="Univers for KPMG"/>
                <a:ea typeface="Times New Roman" pitchFamily="18" charset="0"/>
                <a:cs typeface="Univers for KPMG"/>
              </a:rPr>
              <a:t>socialmedia</a:t>
            </a:r>
            <a:endParaRPr lang="en-GB" sz="1200" b="1" i="0" kern="0" dirty="0">
              <a:solidFill>
                <a:srgbClr val="00338D"/>
              </a:solidFill>
              <a:latin typeface="Univers for KPMG"/>
              <a:cs typeface="Univers for KPMG"/>
            </a:endParaRPr>
          </a:p>
        </p:txBody>
      </p:sp>
      <p:pic>
        <p:nvPicPr>
          <p:cNvPr id="10" name="Picture 9"/>
          <p:cNvPicPr>
            <a:picLocks noChangeAspect="1"/>
          </p:cNvPicPr>
          <p:nvPr userDrawn="1"/>
        </p:nvPicPr>
        <p:blipFill rotWithShape="1">
          <a:blip r:embed="rId3" cstate="print">
            <a:extLst>
              <a:ext uri="{28A0092B-C50C-407E-A947-70E740481C1C}">
                <a14:useLocalDpi xmlns:a14="http://schemas.microsoft.com/office/drawing/2010/main" val="0"/>
              </a:ext>
            </a:extLst>
          </a:blip>
          <a:srcRect t="26128" b="25637"/>
          <a:stretch/>
        </p:blipFill>
        <p:spPr>
          <a:xfrm>
            <a:off x="1922377" y="607961"/>
            <a:ext cx="1411478" cy="502920"/>
          </a:xfrm>
          <a:prstGeom prst="rect">
            <a:avLst/>
          </a:prstGeom>
        </p:spPr>
      </p:pic>
      <p:grpSp>
        <p:nvGrpSpPr>
          <p:cNvPr id="2" name="Group 1"/>
          <p:cNvGrpSpPr/>
          <p:nvPr userDrawn="1"/>
        </p:nvGrpSpPr>
        <p:grpSpPr>
          <a:xfrm>
            <a:off x="2093771" y="3770384"/>
            <a:ext cx="1207225" cy="271024"/>
            <a:chOff x="2093771" y="3842743"/>
            <a:chExt cx="1207225" cy="271024"/>
          </a:xfrm>
        </p:grpSpPr>
        <p:pic>
          <p:nvPicPr>
            <p:cNvPr id="16" name="Picture 15" title="KPMG Blog">
              <a:hlinkClick r:id="rId4"/>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034259" y="3842743"/>
              <a:ext cx="266737" cy="266737"/>
            </a:xfrm>
            <a:prstGeom prst="rect">
              <a:avLst/>
            </a:prstGeom>
          </p:spPr>
        </p:pic>
        <p:pic>
          <p:nvPicPr>
            <p:cNvPr id="17" name="Picture 16" title="LinkedIn">
              <a:hlinkClick r:id="rId6"/>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093771" y="3845011"/>
              <a:ext cx="266737" cy="266737"/>
            </a:xfrm>
            <a:prstGeom prst="rect">
              <a:avLst/>
            </a:prstGeom>
          </p:spPr>
        </p:pic>
        <p:pic>
          <p:nvPicPr>
            <p:cNvPr id="18" name="Picture 17" title="Facebook">
              <a:hlinkClick r:id="rId8"/>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407267" y="3842743"/>
              <a:ext cx="266737" cy="266737"/>
            </a:xfrm>
            <a:prstGeom prst="rect">
              <a:avLst/>
            </a:prstGeom>
          </p:spPr>
        </p:pic>
        <p:pic>
          <p:nvPicPr>
            <p:cNvPr id="19" name="Picture 18" title="YouTube">
              <a:hlinkClick r:id="rId10"/>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720763" y="3847030"/>
              <a:ext cx="266737" cy="266737"/>
            </a:xfrm>
            <a:prstGeom prst="rect">
              <a:avLst/>
            </a:prstGeom>
          </p:spPr>
        </p:pic>
      </p:grpSp>
      <p:sp>
        <p:nvSpPr>
          <p:cNvPr id="11" name="Rectangle 10">
            <a:hlinkClick r:id="rId2"/>
            <a:extLst>
              <a:ext uri="{FF2B5EF4-FFF2-40B4-BE49-F238E27FC236}">
                <a16:creationId xmlns:a16="http://schemas.microsoft.com/office/drawing/2014/main" id="{BF1E50A3-442F-4FFD-8F96-C92B8080A0D0}"/>
              </a:ext>
            </a:extLst>
          </p:cNvPr>
          <p:cNvSpPr>
            <a:spLocks noChangeArrowheads="1"/>
          </p:cNvSpPr>
          <p:nvPr userDrawn="1"/>
        </p:nvSpPr>
        <p:spPr bwMode="auto">
          <a:xfrm>
            <a:off x="5670550" y="3459664"/>
            <a:ext cx="1524000" cy="184666"/>
          </a:xfrm>
          <a:prstGeom prst="rect">
            <a:avLst/>
          </a:prstGeom>
          <a:noFill/>
          <a:ln w="9525">
            <a:noFill/>
            <a:miter lim="800000"/>
            <a:headEnd/>
            <a:tailEnd/>
          </a:ln>
          <a:effectLst/>
        </p:spPr>
        <p:txBody>
          <a:bodyPr lIns="0" tIns="0" rIns="0" bIns="0" anchor="ctr">
            <a:spAutoFit/>
          </a:bodyPr>
          <a:lstStyle/>
          <a:p>
            <a:pPr>
              <a:defRPr/>
            </a:pPr>
            <a:r>
              <a:rPr lang="en-GB" sz="1200" b="1" i="0" kern="0" dirty="0" err="1">
                <a:solidFill>
                  <a:srgbClr val="00338D"/>
                </a:solidFill>
                <a:latin typeface="Univers for KPMG"/>
                <a:ea typeface="Times New Roman" pitchFamily="18" charset="0"/>
                <a:cs typeface="Univers for KPMG"/>
              </a:rPr>
              <a:t>kpmg</a:t>
            </a:r>
            <a:r>
              <a:rPr lang="en-GB" sz="1200" b="1" i="0" kern="0" dirty="0">
                <a:solidFill>
                  <a:srgbClr val="00338D"/>
                </a:solidFill>
                <a:latin typeface="Univers for KPMG"/>
                <a:ea typeface="Times New Roman" pitchFamily="18" charset="0"/>
                <a:cs typeface="Univers for KPMG"/>
              </a:rPr>
              <a:t>.</a:t>
            </a:r>
            <a:r>
              <a:rPr lang="hu-HU" sz="1200" b="1" i="0" kern="0" dirty="0">
                <a:solidFill>
                  <a:srgbClr val="00338D"/>
                </a:solidFill>
                <a:latin typeface="Univers for KPMG"/>
                <a:ea typeface="Times New Roman" pitchFamily="18" charset="0"/>
                <a:cs typeface="Univers for KPMG"/>
              </a:rPr>
              <a:t>hu</a:t>
            </a:r>
            <a:endParaRPr lang="en-GB" sz="1200" b="1" i="0" kern="0" dirty="0">
              <a:solidFill>
                <a:srgbClr val="00338D"/>
              </a:solidFill>
              <a:latin typeface="Univers for KPMG"/>
              <a:cs typeface="Univers for KPMG"/>
            </a:endParaRPr>
          </a:p>
        </p:txBody>
      </p:sp>
    </p:spTree>
    <p:extLst>
      <p:ext uri="{BB962C8B-B14F-4D97-AF65-F5344CB8AC3E}">
        <p14:creationId xmlns:p14="http://schemas.microsoft.com/office/powerpoint/2010/main" val="1520129575"/>
      </p:ext>
    </p:extLst>
  </p:cSld>
  <p:clrMapOvr>
    <a:masterClrMapping/>
  </p:clrMapOvr>
  <p:extLst>
    <p:ext uri="{DCECCB84-F9BA-43D5-87BE-67443E8EF086}">
      <p15:sldGuideLst xmlns:p15="http://schemas.microsoft.com/office/powerpoint/2012/main">
        <p15:guide id="1" orient="horz" pos="2160">
          <p15:clr>
            <a:srgbClr val="FBAE40"/>
          </p15:clr>
        </p15:guide>
        <p15:guide id="2" pos="130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Divider 3">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26400" y="1346400"/>
            <a:ext cx="8256000" cy="3510000"/>
          </a:xfrm>
        </p:spPr>
        <p:txBody>
          <a:bodyPr anchor="t" anchorCtr="0"/>
          <a:lstStyle>
            <a:lvl1pPr algn="l">
              <a:defRPr sz="1100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779200" y="5036400"/>
            <a:ext cx="8256000" cy="216000"/>
          </a:xfrm>
        </p:spPr>
        <p:txBody>
          <a:bodyPr anchor="t" anchorCtr="0"/>
          <a:lstStyle>
            <a:lvl1pPr marL="0" indent="0" algn="l">
              <a:buNone/>
              <a:defRPr sz="1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4" name="object 3"/>
          <p:cNvSpPr/>
          <p:nvPr userDrawn="1"/>
        </p:nvSpPr>
        <p:spPr>
          <a:xfrm>
            <a:off x="1" y="0"/>
            <a:ext cx="2116975"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6" name="Freeform 19"/>
          <p:cNvSpPr>
            <a:spLocks noEditPoints="1"/>
          </p:cNvSpPr>
          <p:nvPr userDrawn="1"/>
        </p:nvSpPr>
        <p:spPr bwMode="auto">
          <a:xfrm>
            <a:off x="2752133" y="784800"/>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spTree>
    <p:extLst>
      <p:ext uri="{BB962C8B-B14F-4D97-AF65-F5344CB8AC3E}">
        <p14:creationId xmlns:p14="http://schemas.microsoft.com/office/powerpoint/2010/main" val="81168496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4"/>
          <p:cNvSpPr>
            <a:spLocks noGrp="1"/>
          </p:cNvSpPr>
          <p:nvPr>
            <p:ph type="body" sz="quarter" idx="11" hasCustomPrompt="1"/>
          </p:nvPr>
        </p:nvSpPr>
        <p:spPr>
          <a:xfrm>
            <a:off x="1016125" y="203863"/>
            <a:ext cx="10159753" cy="169200"/>
          </a:xfrm>
        </p:spPr>
        <p:txBody>
          <a:bodyPr anchor="b"/>
          <a:lstStyle>
            <a:lvl1pPr>
              <a:spcAft>
                <a:spcPts val="0"/>
              </a:spcAft>
              <a:defRPr sz="1108"/>
            </a:lvl1pPr>
          </a:lstStyle>
          <a:p>
            <a:pPr lvl="0"/>
            <a:r>
              <a:rPr lang="en-US" dirty="0"/>
              <a:t>Super title here</a:t>
            </a:r>
          </a:p>
        </p:txBody>
      </p:sp>
    </p:spTree>
    <p:extLst>
      <p:ext uri="{BB962C8B-B14F-4D97-AF65-F5344CB8AC3E}">
        <p14:creationId xmlns:p14="http://schemas.microsoft.com/office/powerpoint/2010/main" val="3267558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003200" y="1209601"/>
            <a:ext cx="10185600" cy="4594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774576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Divider 4">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26400" y="1346400"/>
            <a:ext cx="8256000" cy="3510000"/>
          </a:xfrm>
        </p:spPr>
        <p:txBody>
          <a:bodyPr anchor="t" anchorCtr="0"/>
          <a:lstStyle>
            <a:lvl1pPr algn="l">
              <a:defRPr sz="1100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779200" y="5036400"/>
            <a:ext cx="8256000" cy="216000"/>
          </a:xfrm>
        </p:spPr>
        <p:txBody>
          <a:bodyPr anchor="t" anchorCtr="0"/>
          <a:lstStyle>
            <a:lvl1pPr marL="0" indent="0" algn="l">
              <a:buNone/>
              <a:defRPr sz="1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text</a:t>
            </a:r>
          </a:p>
        </p:txBody>
      </p:sp>
      <p:sp>
        <p:nvSpPr>
          <p:cNvPr id="4" name="object 3"/>
          <p:cNvSpPr/>
          <p:nvPr userDrawn="1"/>
        </p:nvSpPr>
        <p:spPr>
          <a:xfrm>
            <a:off x="1" y="0"/>
            <a:ext cx="2116975"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3"/>
          </a:solidFill>
        </p:spPr>
        <p:txBody>
          <a:bodyPr wrap="square" lIns="0" tIns="0" rIns="0" bIns="0" rtlCol="0">
            <a:noAutofit/>
          </a:bodyPr>
          <a:lstStyle/>
          <a:p>
            <a:endParaRPr sz="1800" dirty="0">
              <a:latin typeface="Arial" panose="020B0604020202020204" pitchFamily="34" charset="0"/>
            </a:endParaRPr>
          </a:p>
        </p:txBody>
      </p:sp>
      <p:sp>
        <p:nvSpPr>
          <p:cNvPr id="6" name="Freeform 19"/>
          <p:cNvSpPr>
            <a:spLocks noEditPoints="1"/>
          </p:cNvSpPr>
          <p:nvPr userDrawn="1"/>
        </p:nvSpPr>
        <p:spPr bwMode="auto">
          <a:xfrm>
            <a:off x="2752133" y="784800"/>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spTree>
    <p:extLst>
      <p:ext uri="{BB962C8B-B14F-4D97-AF65-F5344CB8AC3E}">
        <p14:creationId xmlns:p14="http://schemas.microsoft.com/office/powerpoint/2010/main" val="2918959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9526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1_Title Only">
    <p:bg>
      <p:bgPr>
        <a:solidFill>
          <a:srgbClr val="00338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Freeform 19">
            <a:extLst>
              <a:ext uri="{FF2B5EF4-FFF2-40B4-BE49-F238E27FC236}">
                <a16:creationId xmlns:a16="http://schemas.microsoft.com/office/drawing/2014/main" id="{0AB05117-628E-4D70-AEA7-4A4F79B3E9C8}"/>
              </a:ext>
            </a:extLst>
          </p:cNvPr>
          <p:cNvSpPr>
            <a:spLocks noEditPoints="1"/>
          </p:cNvSpPr>
          <p:nvPr userDrawn="1"/>
        </p:nvSpPr>
        <p:spPr bwMode="auto">
          <a:xfrm>
            <a:off x="996317" y="6320118"/>
            <a:ext cx="566400"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sz="1800" dirty="0"/>
          </a:p>
        </p:txBody>
      </p:sp>
      <p:sp>
        <p:nvSpPr>
          <p:cNvPr id="5" name="Shape 8">
            <a:extLst>
              <a:ext uri="{FF2B5EF4-FFF2-40B4-BE49-F238E27FC236}">
                <a16:creationId xmlns:a16="http://schemas.microsoft.com/office/drawing/2014/main" id="{5519E5C0-7B5F-48BF-84D8-5E7710BC928D}"/>
              </a:ext>
            </a:extLst>
          </p:cNvPr>
          <p:cNvSpPr txBox="1">
            <a:spLocks/>
          </p:cNvSpPr>
          <p:nvPr userDrawn="1"/>
        </p:nvSpPr>
        <p:spPr>
          <a:xfrm>
            <a:off x="9587480" y="6320118"/>
            <a:ext cx="1601613"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bg1"/>
                </a:solidFill>
                <a:latin typeface="+mn-lt"/>
                <a:ea typeface="Arial"/>
                <a:cs typeface="Arial" panose="020B0604020202020204" pitchFamily="34" charset="0"/>
              </a:rPr>
              <a:pPr algn="r"/>
              <a:t>‹#›</a:t>
            </a:fld>
            <a:endParaRPr lang="en-US" sz="1000" dirty="0">
              <a:solidFill>
                <a:schemeClr val="bg1"/>
              </a:solidFill>
              <a:latin typeface="+mn-lt"/>
              <a:ea typeface="Arial"/>
              <a:cs typeface="Arial" panose="020B0604020202020204" pitchFamily="34" charset="0"/>
            </a:endParaRPr>
          </a:p>
        </p:txBody>
      </p:sp>
      <p:sp>
        <p:nvSpPr>
          <p:cNvPr id="7" name="TextBox 6">
            <a:extLst>
              <a:ext uri="{FF2B5EF4-FFF2-40B4-BE49-F238E27FC236}">
                <a16:creationId xmlns:a16="http://schemas.microsoft.com/office/drawing/2014/main" id="{069AF672-1282-4224-8EC5-7C4141024DF2}"/>
              </a:ext>
            </a:extLst>
          </p:cNvPr>
          <p:cNvSpPr txBox="1"/>
          <p:nvPr userDrawn="1"/>
        </p:nvSpPr>
        <p:spPr>
          <a:xfrm>
            <a:off x="5059200" y="669091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bg1"/>
                </a:solidFill>
                <a:latin typeface="+mn-lt"/>
                <a:ea typeface="+mn-ea"/>
                <a:cs typeface="+mn-cs"/>
              </a:rPr>
              <a:t>Document Classification: KPMG Confidential</a:t>
            </a:r>
          </a:p>
        </p:txBody>
      </p:sp>
      <p:sp>
        <p:nvSpPr>
          <p:cNvPr id="8" name="TextBox 7">
            <a:extLst>
              <a:ext uri="{FF2B5EF4-FFF2-40B4-BE49-F238E27FC236}">
                <a16:creationId xmlns:a16="http://schemas.microsoft.com/office/drawing/2014/main" id="{F94011E9-7C6B-4F78-B202-CE2A2FA944AC}"/>
              </a:ext>
            </a:extLst>
          </p:cNvPr>
          <p:cNvSpPr txBox="1"/>
          <p:nvPr userDrawn="1"/>
        </p:nvSpPr>
        <p:spPr>
          <a:xfrm>
            <a:off x="2308799" y="6320118"/>
            <a:ext cx="7880228" cy="370800"/>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solidFill>
                <a:latin typeface="+mn-lt"/>
                <a:ea typeface="+mn-ea"/>
                <a:cs typeface="+mn-cs"/>
              </a:rPr>
              <a:t>©2021 Copyright owned by one or more of the KPMG International entities. KPMG International entities provide no services to clients. All rights reserved.</a:t>
            </a:r>
          </a:p>
        </p:txBody>
      </p:sp>
    </p:spTree>
    <p:extLst>
      <p:ext uri="{BB962C8B-B14F-4D97-AF65-F5344CB8AC3E}">
        <p14:creationId xmlns:p14="http://schemas.microsoft.com/office/powerpoint/2010/main" val="421993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9" Type="http://schemas.openxmlformats.org/officeDocument/2006/relationships/image" Target="../media/image5.png"/><Relationship Id="rId21" Type="http://schemas.openxmlformats.org/officeDocument/2006/relationships/slideLayout" Target="../slideLayouts/slideLayout49.xml"/><Relationship Id="rId34" Type="http://schemas.openxmlformats.org/officeDocument/2006/relationships/theme" Target="../theme/theme2.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slideLayout" Target="../slideLayouts/slideLayout61.xml"/><Relationship Id="rId38" Type="http://schemas.openxmlformats.org/officeDocument/2006/relationships/image" Target="../media/image4.emf"/><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slideLayout" Target="../slideLayouts/slideLayout60.xml"/><Relationship Id="rId37" Type="http://schemas.openxmlformats.org/officeDocument/2006/relationships/oleObject" Target="../embeddings/oleObject1.bin"/><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36" Type="http://schemas.openxmlformats.org/officeDocument/2006/relationships/tags" Target="../tags/tag1.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 Id="rId35" Type="http://schemas.openxmlformats.org/officeDocument/2006/relationships/vmlDrawing" Target="../drawings/vmlDrawing1.vml"/><Relationship Id="rId8" Type="http://schemas.openxmlformats.org/officeDocument/2006/relationships/slideLayout" Target="../slideLayouts/slideLayout36.xml"/><Relationship Id="rId3"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03200" y="1209600"/>
            <a:ext cx="10185600" cy="45828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1003200" y="432000"/>
            <a:ext cx="10185600" cy="518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28" name="Freeform 19"/>
          <p:cNvSpPr>
            <a:spLocks noEditPoints="1"/>
          </p:cNvSpPr>
          <p:nvPr userDrawn="1"/>
        </p:nvSpPr>
        <p:spPr bwMode="auto">
          <a:xfrm>
            <a:off x="996317" y="6320118"/>
            <a:ext cx="566400" cy="172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sz="1800" dirty="0"/>
          </a:p>
        </p:txBody>
      </p:sp>
      <p:sp>
        <p:nvSpPr>
          <p:cNvPr id="29" name="Shape 8"/>
          <p:cNvSpPr txBox="1">
            <a:spLocks/>
          </p:cNvSpPr>
          <p:nvPr userDrawn="1"/>
        </p:nvSpPr>
        <p:spPr>
          <a:xfrm>
            <a:off x="9587480" y="6320118"/>
            <a:ext cx="1601613"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dirty="0">
              <a:solidFill>
                <a:schemeClr val="tx2"/>
              </a:solidFill>
              <a:latin typeface="+mn-lt"/>
              <a:ea typeface="Arial"/>
              <a:cs typeface="Arial" panose="020B0604020202020204" pitchFamily="34" charset="0"/>
            </a:endParaRPr>
          </a:p>
        </p:txBody>
      </p:sp>
      <p:sp>
        <p:nvSpPr>
          <p:cNvPr id="30" name="TextBox 29"/>
          <p:cNvSpPr txBox="1"/>
          <p:nvPr userDrawn="1"/>
        </p:nvSpPr>
        <p:spPr>
          <a:xfrm>
            <a:off x="2308799" y="6320118"/>
            <a:ext cx="7880228" cy="370800"/>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©2021 Copyright owned by one or more of the KPMG International entities. KPMG International entities provide no services to clients. All rights reserved.</a:t>
            </a:r>
          </a:p>
        </p:txBody>
      </p:sp>
      <p:sp>
        <p:nvSpPr>
          <p:cNvPr id="25" name="TextBox 24"/>
          <p:cNvSpPr txBox="1"/>
          <p:nvPr userDrawn="1"/>
        </p:nvSpPr>
        <p:spPr>
          <a:xfrm>
            <a:off x="5059200" y="669091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dirty="0">
                <a:solidFill>
                  <a:schemeClr val="tx1"/>
                </a:solidFill>
                <a:latin typeface="+mn-lt"/>
                <a:ea typeface="+mn-ea"/>
                <a:cs typeface="+mn-cs"/>
              </a:rPr>
              <a:t>Document Classification: KPMG Confidential</a:t>
            </a:r>
          </a:p>
        </p:txBody>
      </p:sp>
    </p:spTree>
    <p:extLst>
      <p:ext uri="{BB962C8B-B14F-4D97-AF65-F5344CB8AC3E}">
        <p14:creationId xmlns:p14="http://schemas.microsoft.com/office/powerpoint/2010/main" val="18377395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Lst>
  <p:txStyles>
    <p:titleStyle>
      <a:lvl1pPr algn="l" defTabSz="914400"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57">
          <p15:clr>
            <a:srgbClr val="F26B43"/>
          </p15:clr>
        </p15:guide>
        <p15:guide id="2" pos="470">
          <p15:clr>
            <a:srgbClr val="F26B43"/>
          </p15:clr>
        </p15:guide>
        <p15:guide id="3" pos="5291">
          <p15:clr>
            <a:srgbClr val="F26B43"/>
          </p15:clr>
        </p15:guide>
        <p15:guide id="4" orient="horz" pos="763">
          <p15:clr>
            <a:srgbClr val="F26B43"/>
          </p15:clr>
        </p15:guide>
        <p15:guide id="5" orient="horz" pos="608">
          <p15:clr>
            <a:srgbClr val="F26B43"/>
          </p15:clr>
        </p15:guide>
        <p15:guide id="6" orient="horz" pos="27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50000">
              <a:schemeClr val="bg1">
                <a:lumMod val="85000"/>
              </a:schemeClr>
            </a:gs>
          </a:gsLst>
          <a:lin ang="27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6"/>
            </p:custDataLst>
            <p:extLst>
              <p:ext uri="{D42A27DB-BD31-4B8C-83A1-F6EECF244321}">
                <p14:modId xmlns:p14="http://schemas.microsoft.com/office/powerpoint/2010/main" val="1644425183"/>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109" name="think-cell Slide" r:id="rId37" imgW="216" imgH="216" progId="TCLayout.ActiveDocument.1">
                  <p:embed/>
                </p:oleObj>
              </mc:Choice>
              <mc:Fallback>
                <p:oleObj name="think-cell Slide" r:id="rId37" imgW="216" imgH="216" progId="TCLayout.ActiveDocument.1">
                  <p:embed/>
                  <p:pic>
                    <p:nvPicPr>
                      <p:cNvPr id="2" name="Object 1" hidden="1"/>
                      <p:cNvPicPr/>
                      <p:nvPr/>
                    </p:nvPicPr>
                    <p:blipFill>
                      <a:blip r:embed="rId38"/>
                      <a:stretch>
                        <a:fillRect/>
                      </a:stretch>
                    </p:blipFill>
                    <p:spPr>
                      <a:xfrm>
                        <a:off x="2118" y="1589"/>
                        <a:ext cx="2116" cy="1587"/>
                      </a:xfrm>
                      <a:prstGeom prst="rect">
                        <a:avLst/>
                      </a:prstGeom>
                    </p:spPr>
                  </p:pic>
                </p:oleObj>
              </mc:Fallback>
            </mc:AlternateContent>
          </a:graphicData>
        </a:graphic>
      </p:graphicFrame>
      <p:sp>
        <p:nvSpPr>
          <p:cNvPr id="3" name="Text Placeholder 2"/>
          <p:cNvSpPr>
            <a:spLocks noGrp="1"/>
          </p:cNvSpPr>
          <p:nvPr>
            <p:ph type="body" idx="1"/>
          </p:nvPr>
        </p:nvSpPr>
        <p:spPr>
          <a:xfrm>
            <a:off x="1016002" y="1285452"/>
            <a:ext cx="10181167" cy="456952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Shape 8"/>
          <p:cNvSpPr txBox="1">
            <a:spLocks/>
          </p:cNvSpPr>
          <p:nvPr/>
        </p:nvSpPr>
        <p:spPr>
          <a:xfrm>
            <a:off x="9595556" y="6379415"/>
            <a:ext cx="1601613"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Univers for KPMG"/>
                <a:ea typeface="Univers for KPMG"/>
                <a:cs typeface="Univers for KPMG"/>
                <a:sym typeface="Univers for KPMG"/>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Univers for KPMG"/>
                <a:ea typeface="Univers for KPMG"/>
                <a:cs typeface="Univers for KPMG"/>
              </a:rPr>
              <a:pPr algn="r"/>
              <a:t>‹#›</a:t>
            </a:fld>
            <a:endParaRPr lang="en-US" sz="1000" dirty="0">
              <a:solidFill>
                <a:schemeClr val="tx2"/>
              </a:solidFill>
              <a:latin typeface="Univers for KPMG"/>
              <a:ea typeface="Univers for KPMG"/>
              <a:cs typeface="Univers for KPMG"/>
            </a:endParaRPr>
          </a:p>
        </p:txBody>
      </p:sp>
      <p:sp>
        <p:nvSpPr>
          <p:cNvPr id="77" name="Shape 36"/>
          <p:cNvSpPr/>
          <p:nvPr/>
        </p:nvSpPr>
        <p:spPr>
          <a:xfrm>
            <a:off x="2309093" y="6303340"/>
            <a:ext cx="7758547" cy="3357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lvl="0">
              <a:defRPr sz="1800">
                <a:solidFill>
                  <a:srgbClr val="000000"/>
                </a:solidFill>
              </a:defRPr>
            </a:pPr>
            <a:r>
              <a:rPr lang="hu-HU" sz="600" dirty="0">
                <a:solidFill>
                  <a:schemeClr val="bg1">
                    <a:lumMod val="65000"/>
                  </a:schemeClr>
                </a:solidFill>
                <a:latin typeface="Univers for KPMG Light"/>
                <a:ea typeface="Univers for KPMG Light"/>
                <a:cs typeface="Univers for KPMG Light"/>
              </a:rPr>
              <a:t>© 2021 A KPMG Tanácsadó Kft., a magyar jog alapján bejegyzett korlátolt felelősségű társaság, és egyben a KPMG International Limited („KPMG International”)  angol „</a:t>
            </a:r>
            <a:r>
              <a:rPr lang="hu-HU" sz="600" dirty="0" err="1">
                <a:solidFill>
                  <a:schemeClr val="bg1">
                    <a:lumMod val="65000"/>
                  </a:schemeClr>
                </a:solidFill>
                <a:latin typeface="Univers for KPMG Light"/>
                <a:ea typeface="Univers for KPMG Light"/>
                <a:cs typeface="Univers for KPMG Light"/>
              </a:rPr>
              <a:t>private</a:t>
            </a:r>
            <a:r>
              <a:rPr lang="hu-HU" sz="600" dirty="0">
                <a:solidFill>
                  <a:schemeClr val="bg1">
                    <a:lumMod val="65000"/>
                  </a:schemeClr>
                </a:solidFill>
                <a:latin typeface="Univers for KPMG Light"/>
                <a:ea typeface="Univers for KPMG Light"/>
                <a:cs typeface="Univers for KPMG Light"/>
              </a:rPr>
              <a:t> </a:t>
            </a:r>
            <a:r>
              <a:rPr lang="hu-HU" sz="600" dirty="0" err="1">
                <a:solidFill>
                  <a:schemeClr val="bg1">
                    <a:lumMod val="65000"/>
                  </a:schemeClr>
                </a:solidFill>
                <a:latin typeface="Univers for KPMG Light"/>
                <a:ea typeface="Univers for KPMG Light"/>
                <a:cs typeface="Univers for KPMG Light"/>
              </a:rPr>
              <a:t>company</a:t>
            </a:r>
            <a:r>
              <a:rPr lang="hu-HU" sz="600" dirty="0">
                <a:solidFill>
                  <a:schemeClr val="bg1">
                    <a:lumMod val="65000"/>
                  </a:schemeClr>
                </a:solidFill>
                <a:latin typeface="Univers for KPMG Light"/>
                <a:ea typeface="Univers for KPMG Light"/>
                <a:cs typeface="Univers for KPMG Light"/>
              </a:rPr>
              <a:t> limited by </a:t>
            </a:r>
            <a:r>
              <a:rPr lang="hu-HU" sz="600" dirty="0" err="1">
                <a:solidFill>
                  <a:schemeClr val="bg1">
                    <a:lumMod val="65000"/>
                  </a:schemeClr>
                </a:solidFill>
                <a:latin typeface="Univers for KPMG Light"/>
                <a:ea typeface="Univers for KPMG Light"/>
                <a:cs typeface="Univers for KPMG Light"/>
              </a:rPr>
              <a:t>guarantee</a:t>
            </a:r>
            <a:r>
              <a:rPr lang="hu-HU" sz="600" dirty="0">
                <a:solidFill>
                  <a:schemeClr val="bg1">
                    <a:lumMod val="65000"/>
                  </a:schemeClr>
                </a:solidFill>
                <a:latin typeface="Univers for KPMG Light"/>
                <a:ea typeface="Univers for KPMG Light"/>
                <a:cs typeface="Univers for KPMG Light"/>
              </a:rPr>
              <a:t>” társasághoz kapcsolódó független tagtársaságokból álló KPMG globális szervezet tagtársasága. Minden jog fenntartva.</a:t>
            </a:r>
            <a:endParaRPr lang="en-US" sz="600" dirty="0">
              <a:solidFill>
                <a:schemeClr val="bg1">
                  <a:lumMod val="65000"/>
                </a:schemeClr>
              </a:solidFill>
              <a:latin typeface="Univers for KPMG Light"/>
              <a:ea typeface="Univers for KPMG Light"/>
              <a:cs typeface="Univers for KPMG Light"/>
            </a:endParaRPr>
          </a:p>
        </p:txBody>
      </p:sp>
      <p:sp>
        <p:nvSpPr>
          <p:cNvPr id="78" name="Title Placeholder 77"/>
          <p:cNvSpPr>
            <a:spLocks noGrp="1"/>
          </p:cNvSpPr>
          <p:nvPr>
            <p:ph type="title"/>
          </p:nvPr>
        </p:nvSpPr>
        <p:spPr>
          <a:xfrm>
            <a:off x="1016002" y="432906"/>
            <a:ext cx="10181167" cy="516795"/>
          </a:xfrm>
          <a:prstGeom prst="rect">
            <a:avLst/>
          </a:prstGeom>
          <a:noFill/>
        </p:spPr>
        <p:txBody>
          <a:bodyPr vert="horz" lIns="0" tIns="0" rIns="0" bIns="0" rtlCol="0" anchor="t" anchorCtr="0">
            <a:noAutofit/>
          </a:bodyPr>
          <a:lstStyle/>
          <a:p>
            <a:r>
              <a:rPr lang="en-US"/>
              <a:t>Click to edit Master title style</a:t>
            </a:r>
            <a:endParaRPr lang="en-US" dirty="0"/>
          </a:p>
        </p:txBody>
      </p:sp>
      <p:pic>
        <p:nvPicPr>
          <p:cNvPr id="11" name="Picture 10"/>
          <p:cNvPicPr>
            <a:picLocks noChangeAspect="1"/>
          </p:cNvPicPr>
          <p:nvPr userDrawn="1"/>
        </p:nvPicPr>
        <p:blipFill rotWithShape="1">
          <a:blip r:embed="rId39" cstate="print">
            <a:extLst>
              <a:ext uri="{28A0092B-C50C-407E-A947-70E740481C1C}">
                <a14:useLocalDpi xmlns:a14="http://schemas.microsoft.com/office/drawing/2010/main" val="0"/>
              </a:ext>
            </a:extLst>
          </a:blip>
          <a:srcRect t="23600" b="24518"/>
          <a:stretch/>
        </p:blipFill>
        <p:spPr>
          <a:xfrm>
            <a:off x="959253" y="6255707"/>
            <a:ext cx="715758" cy="274320"/>
          </a:xfrm>
          <a:prstGeom prst="rect">
            <a:avLst/>
          </a:prstGeom>
        </p:spPr>
      </p:pic>
    </p:spTree>
    <p:extLst>
      <p:ext uri="{BB962C8B-B14F-4D97-AF65-F5344CB8AC3E}">
        <p14:creationId xmlns:p14="http://schemas.microsoft.com/office/powerpoint/2010/main" val="341251323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3" r:id="rId32"/>
    <p:sldLayoutId id="2147483724" r:id="rId33"/>
  </p:sldLayoutIdLst>
  <p:txStyles>
    <p:titleStyle>
      <a:lvl1pPr eaLnBrk="1" hangingPunct="1">
        <a:lnSpc>
          <a:spcPct val="70000"/>
        </a:lnSpc>
        <a:defRPr sz="5400" b="0" i="0">
          <a:solidFill>
            <a:schemeClr val="tx2"/>
          </a:solidFill>
          <a:latin typeface="KPMG Extralight"/>
          <a:cs typeface="KPMG Extralight"/>
        </a:defRPr>
      </a:lvl1pPr>
    </p:titleStyle>
    <p:body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algn="l"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3464" algn="l" ea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algn="l" ea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283464" algn="l" ea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28600" algn="l" ea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283464" algn="l" ea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28600" algn="l" ea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p:bodyStyle>
    <p:otherStyle/>
  </p:txStyles>
  <p:extLst>
    <p:ext uri="{27BBF7A9-308A-43DC-89C8-2F10F3537804}">
      <p15:sldGuideLst xmlns:p15="http://schemas.microsoft.com/office/powerpoint/2012/main">
        <p15:guide id="1" orient="horz" pos="600">
          <p15:clr>
            <a:srgbClr val="F26B43"/>
          </p15:clr>
        </p15:guide>
        <p15:guide id="2" pos="640">
          <p15:clr>
            <a:srgbClr val="F26B43"/>
          </p15:clr>
        </p15:guide>
        <p15:guide id="3" pos="6981">
          <p15:clr>
            <a:srgbClr val="F26B43"/>
          </p15:clr>
        </p15:guide>
        <p15:guide id="4" orient="horz" pos="296">
          <p15:clr>
            <a:srgbClr val="F26B43"/>
          </p15:clr>
        </p15:guide>
        <p15:guide id="5" orient="horz" pos="936">
          <p15:clr>
            <a:srgbClr val="F26B43"/>
          </p15:clr>
        </p15:guide>
        <p15:guide id="6" orient="horz" pos="3769">
          <p15:clr>
            <a:srgbClr val="F26B43"/>
          </p15:clr>
        </p15:guide>
        <p15:guide id="7" pos="3724">
          <p15:clr>
            <a:srgbClr val="F26B43"/>
          </p15:clr>
        </p15:guide>
        <p15:guide id="8" pos="389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BE4668E-955B-4833-88EA-CFF5EBE91AF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 b="7683"/>
          <a:stretch/>
        </p:blipFill>
        <p:spPr>
          <a:xfrm>
            <a:off x="0" y="0"/>
            <a:ext cx="12192000" cy="6858000"/>
          </a:xfrm>
          <a:prstGeom prst="rect">
            <a:avLst/>
          </a:prstGeom>
        </p:spPr>
      </p:pic>
      <p:sp>
        <p:nvSpPr>
          <p:cNvPr id="2" name="Title 1">
            <a:extLst>
              <a:ext uri="{FF2B5EF4-FFF2-40B4-BE49-F238E27FC236}">
                <a16:creationId xmlns:a16="http://schemas.microsoft.com/office/drawing/2014/main" id="{21313B55-297E-41A4-9961-CF3F9350A73C}"/>
              </a:ext>
            </a:extLst>
          </p:cNvPr>
          <p:cNvSpPr>
            <a:spLocks noGrp="1"/>
          </p:cNvSpPr>
          <p:nvPr>
            <p:ph type="title"/>
          </p:nvPr>
        </p:nvSpPr>
        <p:spPr>
          <a:xfrm>
            <a:off x="838464" y="787892"/>
            <a:ext cx="5257536" cy="1273885"/>
          </a:xfrm>
        </p:spPr>
        <p:txBody>
          <a:bodyPr/>
          <a:lstStyle/>
          <a:p>
            <a:r>
              <a:rPr lang="en-GB" sz="8000" dirty="0"/>
              <a:t>Interview questions</a:t>
            </a:r>
            <a:br>
              <a:rPr lang="hu-HU" sz="8000" dirty="0"/>
            </a:br>
            <a:r>
              <a:rPr lang="hu-HU" sz="8000" dirty="0"/>
              <a:t>1. </a:t>
            </a:r>
            <a:r>
              <a:rPr lang="hu-HU" sz="8000" dirty="0" err="1"/>
              <a:t>round</a:t>
            </a:r>
            <a:br>
              <a:rPr lang="en-GB" sz="8000" dirty="0"/>
            </a:br>
            <a:endParaRPr lang="en-GB" sz="8000" dirty="0"/>
          </a:p>
        </p:txBody>
      </p:sp>
      <p:sp>
        <p:nvSpPr>
          <p:cNvPr id="10" name="Freeform 19">
            <a:extLst>
              <a:ext uri="{FF2B5EF4-FFF2-40B4-BE49-F238E27FC236}">
                <a16:creationId xmlns:a16="http://schemas.microsoft.com/office/drawing/2014/main" id="{166B05CE-3B19-4DEE-A20C-2C01ED80A920}"/>
              </a:ext>
            </a:extLst>
          </p:cNvPr>
          <p:cNvSpPr>
            <a:spLocks noEditPoints="1"/>
          </p:cNvSpPr>
          <p:nvPr/>
        </p:nvSpPr>
        <p:spPr bwMode="auto">
          <a:xfrm>
            <a:off x="919424" y="5367959"/>
            <a:ext cx="1227108" cy="49993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 name="TextBox 2">
            <a:extLst>
              <a:ext uri="{FF2B5EF4-FFF2-40B4-BE49-F238E27FC236}">
                <a16:creationId xmlns:a16="http://schemas.microsoft.com/office/drawing/2014/main" id="{2FA5A1EB-CE3A-4FBF-80CB-0E8C41B44757}"/>
              </a:ext>
            </a:extLst>
          </p:cNvPr>
          <p:cNvSpPr txBox="1"/>
          <p:nvPr/>
        </p:nvSpPr>
        <p:spPr>
          <a:xfrm>
            <a:off x="919424" y="4171425"/>
            <a:ext cx="5355541" cy="1820411"/>
          </a:xfrm>
          <a:prstGeom prst="rect">
            <a:avLst/>
          </a:prstGeom>
          <a:noFill/>
        </p:spPr>
        <p:txBody>
          <a:bodyPr wrap="square" lIns="0" tIns="0" rIns="0" bIns="0" rtlCol="0">
            <a:noAutofit/>
          </a:bodyPr>
          <a:lstStyle/>
          <a:p>
            <a:r>
              <a:rPr lang="en-US" sz="4800" dirty="0">
                <a:solidFill>
                  <a:srgbClr val="FFFFFF"/>
                </a:solidFill>
                <a:latin typeface="KPMG Extralight"/>
                <a:ea typeface="+mj-ea"/>
              </a:rPr>
              <a:t>Data Analytics &amp; Modeling team</a:t>
            </a:r>
          </a:p>
          <a:p>
            <a:endParaRPr lang="en-US" sz="1500" dirty="0">
              <a:solidFill>
                <a:schemeClr val="tx2"/>
              </a:solidFill>
            </a:endParaRPr>
          </a:p>
        </p:txBody>
      </p:sp>
      <p:sp>
        <p:nvSpPr>
          <p:cNvPr id="4" name="TextBox 3">
            <a:extLst>
              <a:ext uri="{FF2B5EF4-FFF2-40B4-BE49-F238E27FC236}">
                <a16:creationId xmlns:a16="http://schemas.microsoft.com/office/drawing/2014/main" id="{0A801F4B-481C-41EB-A3D9-B06746FCC541}"/>
              </a:ext>
            </a:extLst>
          </p:cNvPr>
          <p:cNvSpPr txBox="1"/>
          <p:nvPr/>
        </p:nvSpPr>
        <p:spPr>
          <a:xfrm>
            <a:off x="10989579" y="5638690"/>
            <a:ext cx="1409350" cy="465796"/>
          </a:xfrm>
          <a:prstGeom prst="rect">
            <a:avLst/>
          </a:prstGeom>
          <a:noFill/>
        </p:spPr>
        <p:txBody>
          <a:bodyPr wrap="square" lIns="0" tIns="0" rIns="0" bIns="0" rtlCol="0">
            <a:noAutofit/>
          </a:bodyPr>
          <a:lstStyle/>
          <a:p>
            <a:r>
              <a:rPr lang="hu-HU" sz="2000" b="1" dirty="0">
                <a:solidFill>
                  <a:schemeClr val="bg1"/>
                </a:solidFill>
              </a:rPr>
              <a:t>2021</a:t>
            </a:r>
          </a:p>
        </p:txBody>
      </p:sp>
    </p:spTree>
    <p:extLst>
      <p:ext uri="{BB962C8B-B14F-4D97-AF65-F5344CB8AC3E}">
        <p14:creationId xmlns:p14="http://schemas.microsoft.com/office/powerpoint/2010/main" val="56653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E3289E7-FF9E-49D5-9E7E-50D15CD6183A}"/>
              </a:ext>
            </a:extLst>
          </p:cNvPr>
          <p:cNvSpPr>
            <a:spLocks noGrp="1"/>
          </p:cNvSpPr>
          <p:nvPr>
            <p:ph type="title"/>
          </p:nvPr>
        </p:nvSpPr>
        <p:spPr>
          <a:xfrm>
            <a:off x="580338" y="221230"/>
            <a:ext cx="6952976" cy="667938"/>
          </a:xfrm>
        </p:spPr>
        <p:txBody>
          <a:bodyPr/>
          <a:lstStyle/>
          <a:p>
            <a:r>
              <a:rPr lang="en-GB" dirty="0"/>
              <a:t>Welcome to our recruitment process</a:t>
            </a:r>
          </a:p>
        </p:txBody>
      </p:sp>
      <p:sp>
        <p:nvSpPr>
          <p:cNvPr id="883" name="TextBox 882">
            <a:extLst>
              <a:ext uri="{FF2B5EF4-FFF2-40B4-BE49-F238E27FC236}">
                <a16:creationId xmlns:a16="http://schemas.microsoft.com/office/drawing/2014/main" id="{043A0E27-40AB-471A-894E-4C2160F70019}"/>
              </a:ext>
            </a:extLst>
          </p:cNvPr>
          <p:cNvSpPr txBox="1"/>
          <p:nvPr/>
        </p:nvSpPr>
        <p:spPr>
          <a:xfrm>
            <a:off x="580338" y="1328219"/>
            <a:ext cx="10996469" cy="4552463"/>
          </a:xfrm>
          <a:prstGeom prst="rect">
            <a:avLst/>
          </a:prstGeom>
          <a:noFill/>
        </p:spPr>
        <p:txBody>
          <a:bodyPr wrap="square" lIns="54610" tIns="54610" rIns="54610" bIns="54610" rtlCol="0">
            <a:noAutofit/>
          </a:bodyPr>
          <a:lstStyle/>
          <a:p>
            <a:pPr>
              <a:spcAft>
                <a:spcPts val="600"/>
              </a:spcAft>
            </a:pPr>
            <a:r>
              <a:rPr lang="en-GB" sz="1200" b="1" dirty="0">
                <a:solidFill>
                  <a:schemeClr val="tx2"/>
                </a:solidFill>
              </a:rPr>
              <a:t>We are excited to welcome you on our recruitment process and wishing you all the best to become a successful team member of ours.</a:t>
            </a:r>
          </a:p>
          <a:p>
            <a:pPr>
              <a:spcAft>
                <a:spcPts val="600"/>
              </a:spcAft>
            </a:pPr>
            <a:endParaRPr lang="en-GB" sz="1200" dirty="0">
              <a:solidFill>
                <a:schemeClr val="tx2"/>
              </a:solidFill>
            </a:endParaRPr>
          </a:p>
          <a:p>
            <a:pPr>
              <a:spcAft>
                <a:spcPts val="600"/>
              </a:spcAft>
            </a:pPr>
            <a:r>
              <a:rPr lang="en-GB" sz="1200" dirty="0">
                <a:solidFill>
                  <a:schemeClr val="tx2"/>
                </a:solidFill>
              </a:rPr>
              <a:t>In this section, you are facing with </a:t>
            </a:r>
            <a:r>
              <a:rPr lang="hu-HU" sz="1200" dirty="0">
                <a:solidFill>
                  <a:schemeClr val="tx2"/>
                </a:solidFill>
              </a:rPr>
              <a:t>6</a:t>
            </a:r>
            <a:r>
              <a:rPr lang="en-GB" sz="1200" dirty="0">
                <a:solidFill>
                  <a:schemeClr val="tx2"/>
                </a:solidFill>
              </a:rPr>
              <a:t> coding challenges, which are made for measuring your programming knowledge in Python.</a:t>
            </a:r>
          </a:p>
          <a:p>
            <a:pPr>
              <a:spcAft>
                <a:spcPts val="600"/>
              </a:spcAft>
            </a:pPr>
            <a:endParaRPr lang="en-GB" sz="1200" dirty="0">
              <a:solidFill>
                <a:schemeClr val="tx2"/>
              </a:solidFill>
            </a:endParaRPr>
          </a:p>
          <a:p>
            <a:pPr>
              <a:spcAft>
                <a:spcPts val="600"/>
              </a:spcAft>
            </a:pPr>
            <a:r>
              <a:rPr lang="en-GB" sz="1200" dirty="0">
                <a:solidFill>
                  <a:schemeClr val="tx2"/>
                </a:solidFill>
              </a:rPr>
              <a:t>Here are a few requirements:</a:t>
            </a:r>
          </a:p>
          <a:p>
            <a:pPr marL="628650" lvl="1" indent="-171450">
              <a:spcAft>
                <a:spcPts val="600"/>
              </a:spcAft>
              <a:buFont typeface="Arial" panose="020B0604020202020204" pitchFamily="34" charset="0"/>
              <a:buChar char="•"/>
            </a:pPr>
            <a:r>
              <a:rPr lang="en-GB" sz="1200" dirty="0">
                <a:solidFill>
                  <a:schemeClr val="tx2"/>
                </a:solidFill>
              </a:rPr>
              <a:t>Please use Python 3.7 – 3.9 versions.</a:t>
            </a:r>
          </a:p>
          <a:p>
            <a:pPr marL="628650" lvl="1" indent="-171450">
              <a:spcAft>
                <a:spcPts val="600"/>
              </a:spcAft>
              <a:buFont typeface="Arial" panose="020B0604020202020204" pitchFamily="34" charset="0"/>
              <a:buChar char="•"/>
            </a:pPr>
            <a:r>
              <a:rPr lang="en-GB" sz="1200" dirty="0">
                <a:solidFill>
                  <a:schemeClr val="tx2"/>
                </a:solidFill>
              </a:rPr>
              <a:t>Solutions needs to be uploaded to your </a:t>
            </a:r>
            <a:r>
              <a:rPr lang="en-GB" sz="1200" dirty="0" err="1">
                <a:solidFill>
                  <a:schemeClr val="tx2"/>
                </a:solidFill>
              </a:rPr>
              <a:t>github</a:t>
            </a:r>
            <a:r>
              <a:rPr lang="en-GB" sz="1200" dirty="0">
                <a:solidFill>
                  <a:schemeClr val="tx2"/>
                </a:solidFill>
              </a:rPr>
              <a:t>/</a:t>
            </a:r>
            <a:r>
              <a:rPr lang="en-GB" sz="1200" dirty="0" err="1">
                <a:solidFill>
                  <a:schemeClr val="tx2"/>
                </a:solidFill>
              </a:rPr>
              <a:t>gitlab</a:t>
            </a:r>
            <a:r>
              <a:rPr lang="en-GB" sz="1200" dirty="0">
                <a:solidFill>
                  <a:schemeClr val="tx2"/>
                </a:solidFill>
              </a:rPr>
              <a:t>, and share with us the link.</a:t>
            </a:r>
          </a:p>
          <a:p>
            <a:pPr marL="628650" lvl="1" indent="-171450">
              <a:spcAft>
                <a:spcPts val="600"/>
              </a:spcAft>
              <a:buFont typeface="Arial" panose="020B0604020202020204" pitchFamily="34" charset="0"/>
              <a:buChar char="•"/>
            </a:pPr>
            <a:r>
              <a:rPr lang="en-GB" sz="1200" dirty="0">
                <a:solidFill>
                  <a:schemeClr val="tx2"/>
                </a:solidFill>
              </a:rPr>
              <a:t>There is no restriction, which environment you would like to use. (</a:t>
            </a:r>
            <a:r>
              <a:rPr lang="en-GB" sz="1200" dirty="0" err="1">
                <a:solidFill>
                  <a:schemeClr val="tx2"/>
                </a:solidFill>
              </a:rPr>
              <a:t>Pycharm</a:t>
            </a:r>
            <a:r>
              <a:rPr lang="en-GB" sz="1200" dirty="0">
                <a:solidFill>
                  <a:schemeClr val="tx2"/>
                </a:solidFill>
              </a:rPr>
              <a:t>, </a:t>
            </a:r>
            <a:r>
              <a:rPr lang="en-GB" sz="1200" dirty="0" err="1">
                <a:solidFill>
                  <a:schemeClr val="tx2"/>
                </a:solidFill>
              </a:rPr>
              <a:t>Jupyter</a:t>
            </a:r>
            <a:r>
              <a:rPr lang="en-GB" sz="1200" dirty="0">
                <a:solidFill>
                  <a:schemeClr val="tx2"/>
                </a:solidFill>
              </a:rPr>
              <a:t> notebook, Google collab).</a:t>
            </a:r>
          </a:p>
          <a:p>
            <a:pPr marL="628650" lvl="1" indent="-171450">
              <a:spcAft>
                <a:spcPts val="600"/>
              </a:spcAft>
              <a:buFont typeface="Arial" panose="020B0604020202020204" pitchFamily="34" charset="0"/>
              <a:buChar char="•"/>
            </a:pPr>
            <a:r>
              <a:rPr lang="en-GB" sz="1200" dirty="0">
                <a:solidFill>
                  <a:schemeClr val="tx2"/>
                </a:solidFill>
              </a:rPr>
              <a:t>Codes need to be clearly readable, without overly nested solutions, and well commented.</a:t>
            </a:r>
          </a:p>
          <a:p>
            <a:pPr marL="628650" lvl="1" indent="-171450">
              <a:spcAft>
                <a:spcPts val="600"/>
              </a:spcAft>
              <a:buFont typeface="Arial" panose="020B0604020202020204" pitchFamily="34" charset="0"/>
              <a:buChar char="•"/>
            </a:pPr>
            <a:r>
              <a:rPr lang="en-GB" sz="1200" dirty="0">
                <a:solidFill>
                  <a:schemeClr val="tx2"/>
                </a:solidFill>
              </a:rPr>
              <a:t>Please use your own solutions and restrain from googling direct ones, as we are interested in your own knowledge and how you think and break down each problem.</a:t>
            </a:r>
          </a:p>
          <a:p>
            <a:pPr>
              <a:spcAft>
                <a:spcPts val="600"/>
              </a:spcAft>
            </a:pPr>
            <a:endParaRPr lang="en-GB" sz="1200" dirty="0">
              <a:solidFill>
                <a:schemeClr val="tx2"/>
              </a:solidFill>
            </a:endParaRPr>
          </a:p>
          <a:p>
            <a:pPr>
              <a:spcAft>
                <a:spcPts val="600"/>
              </a:spcAft>
            </a:pPr>
            <a:r>
              <a:rPr lang="en-GB" sz="1200" dirty="0">
                <a:solidFill>
                  <a:schemeClr val="tx2"/>
                </a:solidFill>
              </a:rPr>
              <a:t>The following slides contain exercises. The order of the task does not reflect the exercise’s difficult level. Try to solve as much of them as you can!</a:t>
            </a:r>
          </a:p>
          <a:p>
            <a:pPr>
              <a:spcAft>
                <a:spcPts val="600"/>
              </a:spcAft>
            </a:pPr>
            <a:endParaRPr lang="en-GB" sz="1200" dirty="0">
              <a:solidFill>
                <a:schemeClr val="tx2"/>
              </a:solidFill>
            </a:endParaRPr>
          </a:p>
          <a:p>
            <a:pPr>
              <a:spcAft>
                <a:spcPts val="600"/>
              </a:spcAft>
            </a:pPr>
            <a:r>
              <a:rPr lang="en-GB" sz="1200" dirty="0">
                <a:solidFill>
                  <a:schemeClr val="tx2"/>
                </a:solidFill>
              </a:rPr>
              <a:t>Best of luck!</a:t>
            </a:r>
          </a:p>
          <a:p>
            <a:pPr>
              <a:spcAft>
                <a:spcPts val="600"/>
              </a:spcAft>
            </a:pPr>
            <a:endParaRPr lang="en-GB" sz="1200" dirty="0">
              <a:solidFill>
                <a:schemeClr val="tx2"/>
              </a:solidFill>
            </a:endParaRPr>
          </a:p>
          <a:p>
            <a:pPr>
              <a:spcAft>
                <a:spcPts val="600"/>
              </a:spcAft>
            </a:pPr>
            <a:r>
              <a:rPr lang="en-GB" sz="1200" dirty="0">
                <a:solidFill>
                  <a:schemeClr val="tx2"/>
                </a:solidFill>
              </a:rPr>
              <a:t>Data Analytics &amp; </a:t>
            </a:r>
            <a:r>
              <a:rPr lang="en-GB" sz="1200" dirty="0" err="1">
                <a:solidFill>
                  <a:schemeClr val="tx2"/>
                </a:solidFill>
              </a:rPr>
              <a:t>Modeling</a:t>
            </a:r>
            <a:r>
              <a:rPr lang="en-GB" sz="1200" dirty="0">
                <a:solidFill>
                  <a:schemeClr val="tx2"/>
                </a:solidFill>
              </a:rPr>
              <a:t> team </a:t>
            </a:r>
          </a:p>
        </p:txBody>
      </p:sp>
    </p:spTree>
    <p:extLst>
      <p:ext uri="{BB962C8B-B14F-4D97-AF65-F5344CB8AC3E}">
        <p14:creationId xmlns:p14="http://schemas.microsoft.com/office/powerpoint/2010/main" val="131259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246" y="135848"/>
            <a:ext cx="8258250" cy="518400"/>
          </a:xfrm>
        </p:spPr>
        <p:txBody>
          <a:bodyPr/>
          <a:lstStyle/>
          <a:p>
            <a:pPr lvl="0"/>
            <a:r>
              <a:rPr lang="en-GB" dirty="0"/>
              <a:t>1. exercise</a:t>
            </a:r>
          </a:p>
        </p:txBody>
      </p:sp>
      <p:sp>
        <p:nvSpPr>
          <p:cNvPr id="55" name="TextBox 54">
            <a:extLst>
              <a:ext uri="{FF2B5EF4-FFF2-40B4-BE49-F238E27FC236}">
                <a16:creationId xmlns:a16="http://schemas.microsoft.com/office/drawing/2014/main" id="{B94622DF-F4EA-4C8F-BF3C-21C170C54540}"/>
              </a:ext>
            </a:extLst>
          </p:cNvPr>
          <p:cNvSpPr txBox="1"/>
          <p:nvPr/>
        </p:nvSpPr>
        <p:spPr>
          <a:xfrm>
            <a:off x="597765" y="749378"/>
            <a:ext cx="10996469" cy="4552463"/>
          </a:xfrm>
          <a:prstGeom prst="rect">
            <a:avLst/>
          </a:prstGeom>
          <a:noFill/>
        </p:spPr>
        <p:txBody>
          <a:bodyPr wrap="square" lIns="54610" tIns="54610" rIns="54610" bIns="54610" rtlCol="0">
            <a:noAutofit/>
          </a:bodyPr>
          <a:lstStyle/>
          <a:p>
            <a:pPr>
              <a:spcAft>
                <a:spcPts val="600"/>
              </a:spcAft>
            </a:pPr>
            <a:r>
              <a:rPr lang="en-US" sz="1200" dirty="0">
                <a:solidFill>
                  <a:schemeClr val="tx2"/>
                </a:solidFill>
              </a:rPr>
              <a:t>In this problem, your input is a list of integers, which represents the layout of a 3D structure, cubes arranged into towers in a row. The first number is the height of the first tower, the second is the height of the second and so on. The function has to calculate the surface area of the structure (we suppose the surface area of a single cube is 6 unit). If the input starts as [2, 1], then the first tower connects with the second one in 1 level, which means the surface area is 14 units.</a:t>
            </a:r>
            <a:endParaRPr lang="hu-HU" sz="1200" dirty="0">
              <a:solidFill>
                <a:schemeClr val="tx2"/>
              </a:solidFill>
            </a:endParaRPr>
          </a:p>
        </p:txBody>
      </p:sp>
    </p:spTree>
    <p:extLst>
      <p:ext uri="{BB962C8B-B14F-4D97-AF65-F5344CB8AC3E}">
        <p14:creationId xmlns:p14="http://schemas.microsoft.com/office/powerpoint/2010/main" val="86970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246" y="135848"/>
            <a:ext cx="8258250" cy="518400"/>
          </a:xfrm>
        </p:spPr>
        <p:txBody>
          <a:bodyPr/>
          <a:lstStyle/>
          <a:p>
            <a:pPr lvl="0"/>
            <a:r>
              <a:rPr lang="hu-HU" dirty="0"/>
              <a:t>2. </a:t>
            </a:r>
            <a:r>
              <a:rPr lang="hu-HU" dirty="0" err="1"/>
              <a:t>exercise</a:t>
            </a:r>
            <a:endParaRPr lang="hu-HU" dirty="0"/>
          </a:p>
        </p:txBody>
      </p:sp>
      <p:sp>
        <p:nvSpPr>
          <p:cNvPr id="55" name="TextBox 54">
            <a:extLst>
              <a:ext uri="{FF2B5EF4-FFF2-40B4-BE49-F238E27FC236}">
                <a16:creationId xmlns:a16="http://schemas.microsoft.com/office/drawing/2014/main" id="{B94622DF-F4EA-4C8F-BF3C-21C170C54540}"/>
              </a:ext>
            </a:extLst>
          </p:cNvPr>
          <p:cNvSpPr txBox="1"/>
          <p:nvPr/>
        </p:nvSpPr>
        <p:spPr>
          <a:xfrm>
            <a:off x="597765" y="724929"/>
            <a:ext cx="10996469" cy="5408141"/>
          </a:xfrm>
          <a:prstGeom prst="rect">
            <a:avLst/>
          </a:prstGeom>
          <a:noFill/>
        </p:spPr>
        <p:txBody>
          <a:bodyPr wrap="square" lIns="54610" tIns="54610" rIns="54610" bIns="54610" rtlCol="0">
            <a:noAutofit/>
          </a:bodyPr>
          <a:lstStyle/>
          <a:p>
            <a:pPr>
              <a:spcAft>
                <a:spcPts val="600"/>
              </a:spcAft>
            </a:pPr>
            <a:r>
              <a:rPr lang="en-US" sz="1200" dirty="0">
                <a:solidFill>
                  <a:schemeClr val="tx2"/>
                </a:solidFill>
              </a:rPr>
              <a:t>You will be given a square chess board with one queen and a number of obstacles placed on it. Determine how many squares the queen can attack. </a:t>
            </a:r>
            <a:r>
              <a:rPr lang="hu-HU" sz="1200" dirty="0">
                <a:solidFill>
                  <a:schemeClr val="tx2"/>
                </a:solidFill>
              </a:rPr>
              <a:t>   </a:t>
            </a:r>
            <a:r>
              <a:rPr lang="en-US" sz="1200" dirty="0">
                <a:solidFill>
                  <a:schemeClr val="tx2"/>
                </a:solidFill>
              </a:rPr>
              <a:t>A queen is standing on an  𝑛  by  𝑛  chessboard. The chess board's rows are numbered from 1 to  𝑛 , going from bottom to top. Its columns are numbered from 1 to  𝑛 , going from left to right. Each square is referenced by a tuple,  (𝑟,𝑐 , describing the row,  𝑟 , and column,  𝑐 , where the square is located.</a:t>
            </a:r>
            <a:r>
              <a:rPr lang="hu-HU" sz="1200" dirty="0">
                <a:solidFill>
                  <a:schemeClr val="tx2"/>
                </a:solidFill>
              </a:rPr>
              <a:t> </a:t>
            </a:r>
            <a:r>
              <a:rPr lang="en-US" sz="1200" dirty="0">
                <a:solidFill>
                  <a:schemeClr val="tx2"/>
                </a:solidFill>
              </a:rPr>
              <a:t>The queen is standing at position  (𝑟𝑞,𝑐𝑞) . In a single move, she can attack any square in any of the eight directions (left, right, up, down, and the four diagonals). In the diagram below, the green circles denote all the cells the queen can attack from  (4,4) :</a:t>
            </a:r>
            <a:endParaRPr lang="hu-HU" sz="1200" dirty="0">
              <a:solidFill>
                <a:schemeClr val="tx2"/>
              </a:solidFill>
            </a:endParaRPr>
          </a:p>
          <a:p>
            <a:pPr>
              <a:spcAft>
                <a:spcPts val="600"/>
              </a:spcAft>
            </a:pPr>
            <a:endParaRPr lang="en-US" sz="1200" dirty="0">
              <a:solidFill>
                <a:schemeClr val="tx2"/>
              </a:solidFill>
            </a:endParaRPr>
          </a:p>
          <a:p>
            <a:pPr lvl="5">
              <a:spcAft>
                <a:spcPts val="600"/>
              </a:spcAft>
            </a:pPr>
            <a:r>
              <a:rPr lang="en-US" sz="1200" dirty="0">
                <a:solidFill>
                  <a:schemeClr val="tx2"/>
                </a:solidFill>
              </a:rPr>
              <a:t>Given the queen's position and the locations of all the obstacles, find and print the number of squares the queen can attack from her position at  (𝑟𝑞,𝑐𝑞) . In the board above, there are 24 such squares.</a:t>
            </a:r>
          </a:p>
          <a:p>
            <a:pPr lvl="5">
              <a:spcAft>
                <a:spcPts val="600"/>
              </a:spcAft>
            </a:pPr>
            <a:r>
              <a:rPr lang="en-US" sz="1200" dirty="0">
                <a:solidFill>
                  <a:schemeClr val="tx2"/>
                </a:solidFill>
              </a:rPr>
              <a:t>There are obstacles on the chessboard, each preventing the queen from attacking any square beyond it on that path. For example, an obstacle at location  (3,5)  in the diagram above prevents the queen from attacking cells  (3,5) ,  (2,6) , and  (1,7) .</a:t>
            </a:r>
            <a:endParaRPr lang="hu-HU" sz="1200" dirty="0">
              <a:solidFill>
                <a:schemeClr val="tx2"/>
              </a:solidFill>
            </a:endParaRPr>
          </a:p>
          <a:p>
            <a:pPr lvl="5">
              <a:spcAft>
                <a:spcPts val="600"/>
              </a:spcAft>
            </a:pPr>
            <a:r>
              <a:rPr lang="hu-HU" sz="1200" dirty="0">
                <a:solidFill>
                  <a:schemeClr val="tx2"/>
                </a:solidFill>
              </a:rPr>
              <a:t>					</a:t>
            </a:r>
          </a:p>
          <a:p>
            <a:pPr lvl="4">
              <a:spcAft>
                <a:spcPts val="600"/>
              </a:spcAft>
            </a:pPr>
            <a:endParaRPr lang="hu-HU" sz="1200" dirty="0">
              <a:solidFill>
                <a:schemeClr val="tx2"/>
              </a:solidFill>
            </a:endParaRPr>
          </a:p>
          <a:p>
            <a:pPr lvl="4">
              <a:spcAft>
                <a:spcPts val="600"/>
              </a:spcAft>
            </a:pPr>
            <a:endParaRPr lang="hu-HU" sz="1200" dirty="0">
              <a:solidFill>
                <a:schemeClr val="tx2"/>
              </a:solidFill>
            </a:endParaRPr>
          </a:p>
          <a:p>
            <a:pPr lvl="4">
              <a:spcAft>
                <a:spcPts val="600"/>
              </a:spcAft>
            </a:pPr>
            <a:endParaRPr lang="hu-HU" sz="1200" dirty="0">
              <a:solidFill>
                <a:schemeClr val="tx2"/>
              </a:solidFill>
            </a:endParaRPr>
          </a:p>
          <a:p>
            <a:pPr lvl="4">
              <a:spcAft>
                <a:spcPts val="600"/>
              </a:spcAft>
            </a:pPr>
            <a:endParaRPr lang="hu-HU" sz="1200" dirty="0">
              <a:solidFill>
                <a:schemeClr val="tx2"/>
              </a:solidFill>
            </a:endParaRPr>
          </a:p>
          <a:p>
            <a:pPr>
              <a:spcAft>
                <a:spcPts val="600"/>
              </a:spcAft>
            </a:pPr>
            <a:r>
              <a:rPr lang="en-US" sz="1200" dirty="0">
                <a:solidFill>
                  <a:schemeClr val="tx2"/>
                </a:solidFill>
              </a:rPr>
              <a:t>The function has the following parameters:</a:t>
            </a:r>
          </a:p>
          <a:p>
            <a:pPr>
              <a:spcAft>
                <a:spcPts val="600"/>
              </a:spcAft>
            </a:pPr>
            <a:r>
              <a:rPr lang="en-US" sz="1200" dirty="0">
                <a:solidFill>
                  <a:schemeClr val="tx2"/>
                </a:solidFill>
              </a:rPr>
              <a:t>—</a:t>
            </a:r>
            <a:r>
              <a:rPr lang="hu-HU" sz="1200" dirty="0">
                <a:solidFill>
                  <a:schemeClr val="tx2"/>
                </a:solidFill>
              </a:rPr>
              <a:t> </a:t>
            </a:r>
            <a:r>
              <a:rPr lang="en-US" sz="1200" dirty="0">
                <a:solidFill>
                  <a:schemeClr val="tx2"/>
                </a:solidFill>
              </a:rPr>
              <a:t>int n: the number of rows and columns in the board</a:t>
            </a:r>
          </a:p>
          <a:p>
            <a:pPr>
              <a:spcAft>
                <a:spcPts val="600"/>
              </a:spcAft>
            </a:pPr>
            <a:r>
              <a:rPr lang="en-US" sz="1200" dirty="0">
                <a:solidFill>
                  <a:schemeClr val="tx2"/>
                </a:solidFill>
              </a:rPr>
              <a:t>—</a:t>
            </a:r>
            <a:r>
              <a:rPr lang="hu-HU" sz="1200" dirty="0">
                <a:solidFill>
                  <a:schemeClr val="tx2"/>
                </a:solidFill>
              </a:rPr>
              <a:t> </a:t>
            </a:r>
            <a:r>
              <a:rPr lang="en-US" sz="1200" dirty="0">
                <a:solidFill>
                  <a:schemeClr val="tx2"/>
                </a:solidFill>
              </a:rPr>
              <a:t>int </a:t>
            </a:r>
            <a:r>
              <a:rPr lang="en-US" sz="1200" dirty="0" err="1">
                <a:solidFill>
                  <a:schemeClr val="tx2"/>
                </a:solidFill>
              </a:rPr>
              <a:t>r_q</a:t>
            </a:r>
            <a:r>
              <a:rPr lang="en-US" sz="1200" dirty="0">
                <a:solidFill>
                  <a:schemeClr val="tx2"/>
                </a:solidFill>
              </a:rPr>
              <a:t>: the row number of the queen's position</a:t>
            </a:r>
          </a:p>
          <a:p>
            <a:pPr>
              <a:spcAft>
                <a:spcPts val="600"/>
              </a:spcAft>
            </a:pPr>
            <a:r>
              <a:rPr lang="en-US" sz="1200" dirty="0">
                <a:solidFill>
                  <a:schemeClr val="tx2"/>
                </a:solidFill>
              </a:rPr>
              <a:t>—</a:t>
            </a:r>
            <a:r>
              <a:rPr lang="hu-HU" sz="1200" dirty="0">
                <a:solidFill>
                  <a:schemeClr val="tx2"/>
                </a:solidFill>
              </a:rPr>
              <a:t> </a:t>
            </a:r>
            <a:r>
              <a:rPr lang="en-US" sz="1200" dirty="0">
                <a:solidFill>
                  <a:schemeClr val="tx2"/>
                </a:solidFill>
              </a:rPr>
              <a:t>int </a:t>
            </a:r>
            <a:r>
              <a:rPr lang="en-US" sz="1200" dirty="0" err="1">
                <a:solidFill>
                  <a:schemeClr val="tx2"/>
                </a:solidFill>
              </a:rPr>
              <a:t>c_q</a:t>
            </a:r>
            <a:r>
              <a:rPr lang="en-US" sz="1200" dirty="0">
                <a:solidFill>
                  <a:schemeClr val="tx2"/>
                </a:solidFill>
              </a:rPr>
              <a:t>: the column number of the queen's position</a:t>
            </a:r>
          </a:p>
          <a:p>
            <a:pPr>
              <a:spcAft>
                <a:spcPts val="600"/>
              </a:spcAft>
            </a:pPr>
            <a:r>
              <a:rPr lang="en-US" sz="1200" dirty="0">
                <a:solidFill>
                  <a:schemeClr val="tx2"/>
                </a:solidFill>
              </a:rPr>
              <a:t>—</a:t>
            </a:r>
            <a:r>
              <a:rPr lang="hu-HU" sz="1200" dirty="0">
                <a:solidFill>
                  <a:schemeClr val="tx2"/>
                </a:solidFill>
              </a:rPr>
              <a:t> </a:t>
            </a:r>
            <a:r>
              <a:rPr lang="en-US" sz="1200" dirty="0">
                <a:solidFill>
                  <a:schemeClr val="tx2"/>
                </a:solidFill>
              </a:rPr>
              <a:t>int obstacles[k][2]: each element is an array of 2 integers, the row and column of an obstacle</a:t>
            </a:r>
          </a:p>
          <a:p>
            <a:pPr>
              <a:spcAft>
                <a:spcPts val="600"/>
              </a:spcAft>
            </a:pPr>
            <a:r>
              <a:rPr lang="en-US" sz="1200" dirty="0">
                <a:solidFill>
                  <a:schemeClr val="tx2"/>
                </a:solidFill>
              </a:rPr>
              <a:t>Returns</a:t>
            </a:r>
          </a:p>
          <a:p>
            <a:pPr>
              <a:spcAft>
                <a:spcPts val="600"/>
              </a:spcAft>
            </a:pPr>
            <a:r>
              <a:rPr lang="en-US" sz="1200" dirty="0">
                <a:solidFill>
                  <a:schemeClr val="tx2"/>
                </a:solidFill>
              </a:rPr>
              <a:t>—</a:t>
            </a:r>
            <a:r>
              <a:rPr lang="hu-HU" sz="1200" dirty="0">
                <a:solidFill>
                  <a:schemeClr val="tx2"/>
                </a:solidFill>
              </a:rPr>
              <a:t> </a:t>
            </a:r>
            <a:r>
              <a:rPr lang="en-US" sz="1200" dirty="0">
                <a:solidFill>
                  <a:schemeClr val="tx2"/>
                </a:solidFill>
              </a:rPr>
              <a:t>int: the number of squares the queen can attack</a:t>
            </a:r>
          </a:p>
          <a:p>
            <a:pPr lvl="4">
              <a:spcAft>
                <a:spcPts val="600"/>
              </a:spcAft>
            </a:pPr>
            <a:endParaRPr lang="en-US" sz="1200" dirty="0">
              <a:solidFill>
                <a:schemeClr val="tx2"/>
              </a:solidFill>
            </a:endParaRPr>
          </a:p>
          <a:p>
            <a:pPr>
              <a:spcAft>
                <a:spcPts val="600"/>
              </a:spcAft>
            </a:pPr>
            <a:r>
              <a:rPr lang="hu-HU" sz="1200" dirty="0">
                <a:solidFill>
                  <a:schemeClr val="tx2"/>
                </a:solidFill>
              </a:rPr>
              <a:t>			</a:t>
            </a:r>
            <a:endParaRPr lang="en-US" sz="1200" dirty="0">
              <a:solidFill>
                <a:schemeClr val="tx2"/>
              </a:solidFill>
            </a:endParaRPr>
          </a:p>
          <a:p>
            <a:pPr>
              <a:spcAft>
                <a:spcPts val="600"/>
              </a:spcAft>
            </a:pPr>
            <a:endParaRPr lang="hu-HU" sz="1200" dirty="0">
              <a:solidFill>
                <a:schemeClr val="tx2"/>
              </a:solidFill>
            </a:endParaRPr>
          </a:p>
          <a:p>
            <a:pPr>
              <a:spcAft>
                <a:spcPts val="600"/>
              </a:spcAft>
            </a:pPr>
            <a:endParaRPr lang="hu-HU" sz="1200" dirty="0">
              <a:solidFill>
                <a:schemeClr val="tx2"/>
              </a:solidFill>
            </a:endParaRPr>
          </a:p>
          <a:p>
            <a:pPr>
              <a:spcAft>
                <a:spcPts val="600"/>
              </a:spcAft>
            </a:pPr>
            <a:endParaRPr lang="hu-HU" sz="1200" dirty="0">
              <a:solidFill>
                <a:schemeClr val="tx2"/>
              </a:solidFill>
            </a:endParaRPr>
          </a:p>
          <a:p>
            <a:pPr>
              <a:spcAft>
                <a:spcPts val="600"/>
              </a:spcAft>
            </a:pPr>
            <a:endParaRPr lang="hu-HU" sz="1200" dirty="0">
              <a:solidFill>
                <a:schemeClr val="tx2"/>
              </a:solidFill>
            </a:endParaRPr>
          </a:p>
          <a:p>
            <a:pPr>
              <a:spcAft>
                <a:spcPts val="600"/>
              </a:spcAft>
            </a:pPr>
            <a:endParaRPr lang="en-US" sz="1200" dirty="0">
              <a:solidFill>
                <a:schemeClr val="tx2"/>
              </a:solidFill>
            </a:endParaRPr>
          </a:p>
        </p:txBody>
      </p:sp>
      <p:pic>
        <p:nvPicPr>
          <p:cNvPr id="6" name="Picture 5">
            <a:extLst>
              <a:ext uri="{FF2B5EF4-FFF2-40B4-BE49-F238E27FC236}">
                <a16:creationId xmlns:a16="http://schemas.microsoft.com/office/drawing/2014/main" id="{F2B5BD60-082E-42DC-B76F-4E38B450475E}"/>
              </a:ext>
            </a:extLst>
          </p:cNvPr>
          <p:cNvPicPr>
            <a:picLocks noChangeAspect="1"/>
          </p:cNvPicPr>
          <p:nvPr/>
        </p:nvPicPr>
        <p:blipFill>
          <a:blip r:embed="rId2"/>
          <a:stretch>
            <a:fillRect/>
          </a:stretch>
        </p:blipFill>
        <p:spPr>
          <a:xfrm>
            <a:off x="597765" y="2040540"/>
            <a:ext cx="2027989" cy="2027989"/>
          </a:xfrm>
          <a:prstGeom prst="rect">
            <a:avLst/>
          </a:prstGeom>
        </p:spPr>
      </p:pic>
      <p:pic>
        <p:nvPicPr>
          <p:cNvPr id="11" name="Picture 10">
            <a:extLst>
              <a:ext uri="{FF2B5EF4-FFF2-40B4-BE49-F238E27FC236}">
                <a16:creationId xmlns:a16="http://schemas.microsoft.com/office/drawing/2014/main" id="{129031FC-5E24-470C-9786-5549241A6F94}"/>
              </a:ext>
            </a:extLst>
          </p:cNvPr>
          <p:cNvPicPr/>
          <p:nvPr/>
        </p:nvPicPr>
        <p:blipFill>
          <a:blip r:embed="rId3">
            <a:extLst>
              <a:ext uri="{28A0092B-C50C-407E-A947-70E740481C1C}">
                <a14:useLocalDpi xmlns:a14="http://schemas.microsoft.com/office/drawing/2010/main" val="0"/>
              </a:ext>
            </a:extLst>
          </a:blip>
          <a:stretch>
            <a:fillRect/>
          </a:stretch>
        </p:blipFill>
        <p:spPr>
          <a:xfrm>
            <a:off x="9085139" y="3054534"/>
            <a:ext cx="2257425" cy="2257425"/>
          </a:xfrm>
          <a:prstGeom prst="rect">
            <a:avLst/>
          </a:prstGeom>
        </p:spPr>
      </p:pic>
    </p:spTree>
    <p:extLst>
      <p:ext uri="{BB962C8B-B14F-4D97-AF65-F5344CB8AC3E}">
        <p14:creationId xmlns:p14="http://schemas.microsoft.com/office/powerpoint/2010/main" val="425168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246" y="135848"/>
            <a:ext cx="8258250" cy="518400"/>
          </a:xfrm>
        </p:spPr>
        <p:txBody>
          <a:bodyPr/>
          <a:lstStyle/>
          <a:p>
            <a:pPr lvl="0"/>
            <a:r>
              <a:rPr lang="hu-HU" dirty="0"/>
              <a:t>3. </a:t>
            </a:r>
            <a:r>
              <a:rPr lang="hu-HU" dirty="0" err="1"/>
              <a:t>exercise</a:t>
            </a:r>
            <a:endParaRPr lang="hu-HU" dirty="0"/>
          </a:p>
        </p:txBody>
      </p:sp>
      <p:sp>
        <p:nvSpPr>
          <p:cNvPr id="55" name="TextBox 54">
            <a:extLst>
              <a:ext uri="{FF2B5EF4-FFF2-40B4-BE49-F238E27FC236}">
                <a16:creationId xmlns:a16="http://schemas.microsoft.com/office/drawing/2014/main" id="{B94622DF-F4EA-4C8F-BF3C-21C170C54540}"/>
              </a:ext>
            </a:extLst>
          </p:cNvPr>
          <p:cNvSpPr txBox="1"/>
          <p:nvPr/>
        </p:nvSpPr>
        <p:spPr>
          <a:xfrm>
            <a:off x="597765" y="749378"/>
            <a:ext cx="10996469" cy="4552463"/>
          </a:xfrm>
          <a:prstGeom prst="rect">
            <a:avLst/>
          </a:prstGeom>
          <a:noFill/>
        </p:spPr>
        <p:txBody>
          <a:bodyPr wrap="square" lIns="54610" tIns="54610" rIns="54610" bIns="54610" rtlCol="0">
            <a:noAutofit/>
          </a:bodyPr>
          <a:lstStyle/>
          <a:p>
            <a:pPr>
              <a:spcAft>
                <a:spcPts val="600"/>
              </a:spcAft>
            </a:pPr>
            <a:r>
              <a:rPr lang="en-GB" sz="1200" dirty="0">
                <a:solidFill>
                  <a:schemeClr val="tx2"/>
                </a:solidFill>
              </a:rPr>
              <a:t>For</a:t>
            </a:r>
            <a:r>
              <a:rPr lang="hu-HU" sz="1200" dirty="0">
                <a:solidFill>
                  <a:schemeClr val="tx2"/>
                </a:solidFill>
              </a:rPr>
              <a:t> </a:t>
            </a:r>
            <a:r>
              <a:rPr lang="hu-HU" sz="1200" dirty="0" err="1">
                <a:solidFill>
                  <a:schemeClr val="tx2"/>
                </a:solidFill>
              </a:rPr>
              <a:t>this</a:t>
            </a:r>
            <a:r>
              <a:rPr lang="hu-HU" sz="1200" dirty="0">
                <a:solidFill>
                  <a:schemeClr val="tx2"/>
                </a:solidFill>
              </a:rPr>
              <a:t> </a:t>
            </a:r>
            <a:r>
              <a:rPr lang="hu-HU" sz="1200" dirty="0" err="1">
                <a:solidFill>
                  <a:schemeClr val="tx2"/>
                </a:solidFill>
              </a:rPr>
              <a:t>exercise</a:t>
            </a:r>
            <a:r>
              <a:rPr lang="hu-HU" sz="1200" dirty="0">
                <a:solidFill>
                  <a:schemeClr val="tx2"/>
                </a:solidFill>
              </a:rPr>
              <a:t>, </a:t>
            </a:r>
            <a:r>
              <a:rPr lang="hu-HU" sz="1200" dirty="0" err="1">
                <a:solidFill>
                  <a:schemeClr val="tx2"/>
                </a:solidFill>
              </a:rPr>
              <a:t>you</a:t>
            </a:r>
            <a:r>
              <a:rPr lang="hu-HU" sz="1200" dirty="0">
                <a:solidFill>
                  <a:schemeClr val="tx2"/>
                </a:solidFill>
              </a:rPr>
              <a:t> </a:t>
            </a:r>
            <a:r>
              <a:rPr lang="hu-HU" sz="1200" dirty="0" err="1">
                <a:solidFill>
                  <a:schemeClr val="tx2"/>
                </a:solidFill>
              </a:rPr>
              <a:t>can</a:t>
            </a:r>
            <a:r>
              <a:rPr lang="hu-HU" sz="1200" dirty="0">
                <a:solidFill>
                  <a:schemeClr val="tx2"/>
                </a:solidFill>
              </a:rPr>
              <a:t> </a:t>
            </a:r>
            <a:r>
              <a:rPr lang="hu-HU" sz="1200" dirty="0" err="1">
                <a:solidFill>
                  <a:schemeClr val="tx2"/>
                </a:solidFill>
              </a:rPr>
              <a:t>only</a:t>
            </a:r>
            <a:r>
              <a:rPr lang="hu-HU" sz="1200" dirty="0">
                <a:solidFill>
                  <a:schemeClr val="tx2"/>
                </a:solidFill>
              </a:rPr>
              <a:t> </a:t>
            </a:r>
            <a:r>
              <a:rPr lang="hu-HU" sz="1200" dirty="0" err="1">
                <a:solidFill>
                  <a:schemeClr val="tx2"/>
                </a:solidFill>
              </a:rPr>
              <a:t>use</a:t>
            </a:r>
            <a:r>
              <a:rPr lang="hu-HU" sz="1200" dirty="0">
                <a:solidFill>
                  <a:schemeClr val="tx2"/>
                </a:solidFill>
              </a:rPr>
              <a:t> </a:t>
            </a:r>
            <a:r>
              <a:rPr lang="hu-HU" sz="1200" dirty="0" err="1">
                <a:solidFill>
                  <a:schemeClr val="tx2"/>
                </a:solidFill>
              </a:rPr>
              <a:t>numpy</a:t>
            </a:r>
            <a:r>
              <a:rPr lang="hu-HU" sz="1200" dirty="0">
                <a:solidFill>
                  <a:schemeClr val="tx2"/>
                </a:solidFill>
              </a:rPr>
              <a:t> </a:t>
            </a:r>
            <a:r>
              <a:rPr lang="hu-HU" sz="1200" dirty="0" err="1">
                <a:solidFill>
                  <a:schemeClr val="tx2"/>
                </a:solidFill>
              </a:rPr>
              <a:t>library</a:t>
            </a:r>
            <a:r>
              <a:rPr lang="hu-HU" sz="1200" dirty="0">
                <a:solidFill>
                  <a:schemeClr val="tx2"/>
                </a:solidFill>
              </a:rPr>
              <a:t>. </a:t>
            </a:r>
          </a:p>
          <a:p>
            <a:pPr>
              <a:spcAft>
                <a:spcPts val="600"/>
              </a:spcAft>
            </a:pPr>
            <a:endParaRPr lang="hu-HU" sz="1200" dirty="0">
              <a:solidFill>
                <a:schemeClr val="tx2"/>
              </a:solidFill>
            </a:endParaRPr>
          </a:p>
          <a:p>
            <a:pPr>
              <a:spcAft>
                <a:spcPts val="600"/>
              </a:spcAft>
            </a:pPr>
            <a:r>
              <a:rPr lang="en-US" sz="1200" dirty="0">
                <a:solidFill>
                  <a:schemeClr val="tx2"/>
                </a:solidFill>
              </a:rPr>
              <a:t>Create a function which produces an 𝑛×𝑛 array which contains ±1 numbers like a chessboard. (</a:t>
            </a:r>
            <a:r>
              <a:rPr lang="en-US" sz="1400" dirty="0">
                <a:solidFill>
                  <a:srgbClr val="00338D"/>
                </a:solidFill>
                <a:effectLst/>
                <a:latin typeface="Cambria Math" panose="02040503050406030204" pitchFamily="18" charset="0"/>
                <a:ea typeface="Calibri" panose="020F0502020204030204" pitchFamily="34" charset="0"/>
                <a:cs typeface="Cambria Math" panose="02040503050406030204" pitchFamily="18" charset="0"/>
              </a:rPr>
              <a:t>𝑀𝑖</a:t>
            </a:r>
            <a:r>
              <a:rPr lang="en-US" sz="1400" dirty="0">
                <a:solidFill>
                  <a:srgbClr val="00338D"/>
                </a:solidFill>
                <a:effectLst/>
                <a:latin typeface="Calibri" panose="020F0502020204030204" pitchFamily="34" charset="0"/>
                <a:ea typeface="Calibri" panose="020F0502020204030204" pitchFamily="34" charset="0"/>
              </a:rPr>
              <a:t>,</a:t>
            </a:r>
            <a:r>
              <a:rPr lang="en-US" sz="1400" dirty="0">
                <a:solidFill>
                  <a:srgbClr val="00338D"/>
                </a:solidFill>
                <a:effectLst/>
                <a:latin typeface="Cambria Math" panose="02040503050406030204" pitchFamily="18" charset="0"/>
                <a:ea typeface="Calibri" panose="020F0502020204030204" pitchFamily="34" charset="0"/>
                <a:cs typeface="Cambria Math" panose="02040503050406030204" pitchFamily="18" charset="0"/>
              </a:rPr>
              <a:t>𝑗</a:t>
            </a:r>
            <a:r>
              <a:rPr lang="en-US" sz="1400" dirty="0">
                <a:solidFill>
                  <a:srgbClr val="00338D"/>
                </a:solidFill>
                <a:effectLst/>
                <a:latin typeface="Calibri" panose="020F0502020204030204" pitchFamily="34" charset="0"/>
                <a:ea typeface="Calibri" panose="020F0502020204030204" pitchFamily="34" charset="0"/>
              </a:rPr>
              <a:t>=(−1)</a:t>
            </a:r>
            <a:r>
              <a:rPr lang="en-US" sz="1400" baseline="30000" dirty="0" err="1">
                <a:solidFill>
                  <a:srgbClr val="00338D"/>
                </a:solidFill>
                <a:effectLst/>
                <a:latin typeface="Calibri" panose="020F0502020204030204" pitchFamily="34" charset="0"/>
                <a:ea typeface="Calibri" panose="020F0502020204030204" pitchFamily="34" charset="0"/>
              </a:rPr>
              <a:t>i+j</a:t>
            </a:r>
            <a:r>
              <a:rPr lang="en-US" sz="1200" dirty="0">
                <a:solidFill>
                  <a:schemeClr val="tx2"/>
                </a:solidFill>
              </a:rPr>
              <a:t>). </a:t>
            </a:r>
            <a:endParaRPr lang="hu-HU" sz="1200" dirty="0">
              <a:solidFill>
                <a:schemeClr val="tx2"/>
              </a:solidFill>
            </a:endParaRPr>
          </a:p>
        </p:txBody>
      </p:sp>
    </p:spTree>
    <p:extLst>
      <p:ext uri="{BB962C8B-B14F-4D97-AF65-F5344CB8AC3E}">
        <p14:creationId xmlns:p14="http://schemas.microsoft.com/office/powerpoint/2010/main" val="185514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246" y="135848"/>
            <a:ext cx="8258250" cy="518400"/>
          </a:xfrm>
        </p:spPr>
        <p:txBody>
          <a:bodyPr/>
          <a:lstStyle/>
          <a:p>
            <a:pPr lvl="0"/>
            <a:r>
              <a:rPr lang="hu-HU" dirty="0"/>
              <a:t>4. </a:t>
            </a:r>
            <a:r>
              <a:rPr lang="hu-HU" dirty="0" err="1"/>
              <a:t>exercise</a:t>
            </a:r>
            <a:endParaRPr lang="hu-HU" dirty="0"/>
          </a:p>
        </p:txBody>
      </p:sp>
      <p:sp>
        <p:nvSpPr>
          <p:cNvPr id="55" name="TextBox 54">
            <a:extLst>
              <a:ext uri="{FF2B5EF4-FFF2-40B4-BE49-F238E27FC236}">
                <a16:creationId xmlns:a16="http://schemas.microsoft.com/office/drawing/2014/main" id="{B94622DF-F4EA-4C8F-BF3C-21C170C54540}"/>
              </a:ext>
            </a:extLst>
          </p:cNvPr>
          <p:cNvSpPr txBox="1"/>
          <p:nvPr/>
        </p:nvSpPr>
        <p:spPr>
          <a:xfrm>
            <a:off x="597765" y="749378"/>
            <a:ext cx="10996469" cy="4552463"/>
          </a:xfrm>
          <a:prstGeom prst="rect">
            <a:avLst/>
          </a:prstGeom>
          <a:noFill/>
        </p:spPr>
        <p:txBody>
          <a:bodyPr wrap="square" lIns="54610" tIns="54610" rIns="54610" bIns="54610" rtlCol="0">
            <a:noAutofit/>
          </a:bodyPr>
          <a:lstStyle/>
          <a:p>
            <a:pPr>
              <a:spcAft>
                <a:spcPts val="600"/>
              </a:spcAft>
            </a:pPr>
            <a:r>
              <a:rPr lang="hu-HU" sz="1200" dirty="0" err="1">
                <a:solidFill>
                  <a:schemeClr val="tx2"/>
                </a:solidFill>
              </a:rPr>
              <a:t>For</a:t>
            </a:r>
            <a:r>
              <a:rPr lang="hu-HU" sz="1200" dirty="0">
                <a:solidFill>
                  <a:schemeClr val="tx2"/>
                </a:solidFill>
              </a:rPr>
              <a:t> </a:t>
            </a:r>
            <a:r>
              <a:rPr lang="hu-HU" sz="1200" dirty="0" err="1">
                <a:solidFill>
                  <a:schemeClr val="tx2"/>
                </a:solidFill>
              </a:rPr>
              <a:t>this</a:t>
            </a:r>
            <a:r>
              <a:rPr lang="hu-HU" sz="1200" dirty="0">
                <a:solidFill>
                  <a:schemeClr val="tx2"/>
                </a:solidFill>
              </a:rPr>
              <a:t> </a:t>
            </a:r>
            <a:r>
              <a:rPr lang="hu-HU" sz="1200" dirty="0" err="1">
                <a:solidFill>
                  <a:schemeClr val="tx2"/>
                </a:solidFill>
              </a:rPr>
              <a:t>exercise</a:t>
            </a:r>
            <a:r>
              <a:rPr lang="hu-HU" sz="1200" dirty="0">
                <a:solidFill>
                  <a:schemeClr val="tx2"/>
                </a:solidFill>
              </a:rPr>
              <a:t>, </a:t>
            </a:r>
            <a:r>
              <a:rPr lang="hu-HU" sz="1200" dirty="0" err="1">
                <a:solidFill>
                  <a:schemeClr val="tx2"/>
                </a:solidFill>
              </a:rPr>
              <a:t>you</a:t>
            </a:r>
            <a:r>
              <a:rPr lang="hu-HU" sz="1200" dirty="0">
                <a:solidFill>
                  <a:schemeClr val="tx2"/>
                </a:solidFill>
              </a:rPr>
              <a:t> </a:t>
            </a:r>
            <a:r>
              <a:rPr lang="hu-HU" sz="1200" dirty="0" err="1">
                <a:solidFill>
                  <a:schemeClr val="tx2"/>
                </a:solidFill>
              </a:rPr>
              <a:t>can</a:t>
            </a:r>
            <a:r>
              <a:rPr lang="hu-HU" sz="1200" dirty="0">
                <a:solidFill>
                  <a:schemeClr val="tx2"/>
                </a:solidFill>
              </a:rPr>
              <a:t> </a:t>
            </a:r>
            <a:r>
              <a:rPr lang="hu-HU" sz="1200" dirty="0" err="1">
                <a:solidFill>
                  <a:schemeClr val="tx2"/>
                </a:solidFill>
              </a:rPr>
              <a:t>only</a:t>
            </a:r>
            <a:r>
              <a:rPr lang="hu-HU" sz="1200" dirty="0">
                <a:solidFill>
                  <a:schemeClr val="tx2"/>
                </a:solidFill>
              </a:rPr>
              <a:t> </a:t>
            </a:r>
            <a:r>
              <a:rPr lang="hu-HU" sz="1200" dirty="0" err="1">
                <a:solidFill>
                  <a:schemeClr val="tx2"/>
                </a:solidFill>
              </a:rPr>
              <a:t>use</a:t>
            </a:r>
            <a:r>
              <a:rPr lang="hu-HU" sz="1200" dirty="0">
                <a:solidFill>
                  <a:schemeClr val="tx2"/>
                </a:solidFill>
              </a:rPr>
              <a:t> </a:t>
            </a:r>
            <a:r>
              <a:rPr lang="hu-HU" sz="1200" dirty="0" err="1">
                <a:solidFill>
                  <a:schemeClr val="tx2"/>
                </a:solidFill>
              </a:rPr>
              <a:t>numpy</a:t>
            </a:r>
            <a:r>
              <a:rPr lang="hu-HU" sz="1200" dirty="0">
                <a:solidFill>
                  <a:schemeClr val="tx2"/>
                </a:solidFill>
              </a:rPr>
              <a:t> </a:t>
            </a:r>
            <a:r>
              <a:rPr lang="hu-HU" sz="1200" dirty="0" err="1">
                <a:solidFill>
                  <a:schemeClr val="tx2"/>
                </a:solidFill>
              </a:rPr>
              <a:t>library</a:t>
            </a:r>
            <a:r>
              <a:rPr lang="hu-HU" sz="1200" dirty="0">
                <a:solidFill>
                  <a:schemeClr val="tx2"/>
                </a:solidFill>
              </a:rPr>
              <a:t>.</a:t>
            </a:r>
          </a:p>
          <a:p>
            <a:pPr>
              <a:spcAft>
                <a:spcPts val="600"/>
              </a:spcAft>
            </a:pPr>
            <a:endParaRPr lang="hu-HU" sz="1200" dirty="0">
              <a:solidFill>
                <a:schemeClr val="tx2"/>
              </a:solidFill>
            </a:endParaRPr>
          </a:p>
          <a:p>
            <a:pPr>
              <a:spcAft>
                <a:spcPts val="600"/>
              </a:spcAft>
            </a:pPr>
            <a:r>
              <a:rPr lang="hu-HU" sz="1200" dirty="0" err="1">
                <a:solidFill>
                  <a:schemeClr val="tx2"/>
                </a:solidFill>
              </a:rPr>
              <a:t>Create</a:t>
            </a:r>
            <a:r>
              <a:rPr lang="hu-HU" sz="1200" dirty="0">
                <a:solidFill>
                  <a:schemeClr val="tx2"/>
                </a:solidFill>
              </a:rPr>
              <a:t> a </a:t>
            </a:r>
            <a:r>
              <a:rPr lang="hu-HU" sz="1200" dirty="0" err="1">
                <a:solidFill>
                  <a:schemeClr val="tx2"/>
                </a:solidFill>
              </a:rPr>
              <a:t>function</a:t>
            </a:r>
            <a:r>
              <a:rPr lang="hu-HU" sz="1200" dirty="0">
                <a:solidFill>
                  <a:schemeClr val="tx2"/>
                </a:solidFill>
              </a:rPr>
              <a:t> </a:t>
            </a:r>
            <a:r>
              <a:rPr lang="hu-HU" sz="1200" dirty="0" err="1">
                <a:solidFill>
                  <a:schemeClr val="tx2"/>
                </a:solidFill>
              </a:rPr>
              <a:t>which</a:t>
            </a:r>
            <a:r>
              <a:rPr lang="hu-HU" sz="1200" dirty="0">
                <a:solidFill>
                  <a:schemeClr val="tx2"/>
                </a:solidFill>
              </a:rPr>
              <a:t> </a:t>
            </a:r>
            <a:r>
              <a:rPr lang="hu-HU" sz="1200" dirty="0" err="1">
                <a:solidFill>
                  <a:schemeClr val="tx2"/>
                </a:solidFill>
              </a:rPr>
              <a:t>computes</a:t>
            </a:r>
            <a:r>
              <a:rPr lang="hu-HU" sz="1200" dirty="0">
                <a:solidFill>
                  <a:schemeClr val="tx2"/>
                </a:solidFill>
              </a:rPr>
              <a:t> </a:t>
            </a:r>
            <a:r>
              <a:rPr lang="hu-HU" sz="1200" dirty="0" err="1">
                <a:solidFill>
                  <a:schemeClr val="tx2"/>
                </a:solidFill>
              </a:rPr>
              <a:t>the</a:t>
            </a:r>
            <a:r>
              <a:rPr lang="hu-HU" sz="1200" dirty="0">
                <a:solidFill>
                  <a:schemeClr val="tx2"/>
                </a:solidFill>
              </a:rPr>
              <a:t> </a:t>
            </a:r>
            <a:r>
              <a:rPr lang="hu-HU" sz="1200" dirty="0" err="1">
                <a:solidFill>
                  <a:schemeClr val="tx2"/>
                </a:solidFill>
              </a:rPr>
              <a:t>Euclidean</a:t>
            </a:r>
            <a:r>
              <a:rPr lang="hu-HU" sz="1200" dirty="0">
                <a:solidFill>
                  <a:schemeClr val="tx2"/>
                </a:solidFill>
              </a:rPr>
              <a:t> </a:t>
            </a:r>
            <a:r>
              <a:rPr lang="hu-HU" sz="1200" dirty="0" err="1">
                <a:solidFill>
                  <a:schemeClr val="tx2"/>
                </a:solidFill>
              </a:rPr>
              <a:t>norm</a:t>
            </a:r>
            <a:r>
              <a:rPr lang="hu-HU" sz="1200" dirty="0">
                <a:solidFill>
                  <a:schemeClr val="tx2"/>
                </a:solidFill>
              </a:rPr>
              <a:t> of </a:t>
            </a:r>
            <a:r>
              <a:rPr lang="hu-HU" sz="1200" dirty="0" err="1">
                <a:solidFill>
                  <a:schemeClr val="tx2"/>
                </a:solidFill>
              </a:rPr>
              <a:t>each</a:t>
            </a:r>
            <a:r>
              <a:rPr lang="hu-HU" sz="1200" dirty="0">
                <a:solidFill>
                  <a:schemeClr val="tx2"/>
                </a:solidFill>
              </a:rPr>
              <a:t> line </a:t>
            </a:r>
            <a:r>
              <a:rPr lang="hu-HU" sz="1200" dirty="0" err="1">
                <a:solidFill>
                  <a:schemeClr val="tx2"/>
                </a:solidFill>
              </a:rPr>
              <a:t>for</a:t>
            </a:r>
            <a:r>
              <a:rPr lang="hu-HU" sz="1200" dirty="0">
                <a:solidFill>
                  <a:schemeClr val="tx2"/>
                </a:solidFill>
              </a:rPr>
              <a:t> a 2D </a:t>
            </a:r>
            <a:r>
              <a:rPr lang="hu-HU" sz="1200" dirty="0" err="1">
                <a:solidFill>
                  <a:schemeClr val="tx2"/>
                </a:solidFill>
              </a:rPr>
              <a:t>array</a:t>
            </a:r>
            <a:r>
              <a:rPr lang="hu-HU" sz="1200" dirty="0">
                <a:solidFill>
                  <a:schemeClr val="tx2"/>
                </a:solidFill>
              </a:rPr>
              <a:t>. </a:t>
            </a:r>
          </a:p>
          <a:p>
            <a:pPr>
              <a:spcAft>
                <a:spcPts val="600"/>
              </a:spcAft>
            </a:pPr>
            <a:r>
              <a:rPr lang="hu-HU" sz="1200" dirty="0" err="1">
                <a:solidFill>
                  <a:schemeClr val="tx2"/>
                </a:solidFill>
              </a:rPr>
              <a:t>Use</a:t>
            </a:r>
            <a:r>
              <a:rPr lang="hu-HU" sz="1200" dirty="0">
                <a:solidFill>
                  <a:schemeClr val="tx2"/>
                </a:solidFill>
              </a:rPr>
              <a:t> </a:t>
            </a:r>
            <a:r>
              <a:rPr lang="hu-HU" sz="1200" dirty="0" err="1">
                <a:solidFill>
                  <a:schemeClr val="tx2"/>
                </a:solidFill>
              </a:rPr>
              <a:t>numpy</a:t>
            </a:r>
            <a:r>
              <a:rPr lang="hu-HU" sz="1200" dirty="0">
                <a:solidFill>
                  <a:schemeClr val="tx2"/>
                </a:solidFill>
              </a:rPr>
              <a:t> </a:t>
            </a:r>
            <a:r>
              <a:rPr lang="hu-HU" sz="1200" dirty="0" err="1">
                <a:solidFill>
                  <a:schemeClr val="tx2"/>
                </a:solidFill>
              </a:rPr>
              <a:t>operations</a:t>
            </a:r>
            <a:r>
              <a:rPr lang="hu-HU" sz="1200" dirty="0">
                <a:solidFill>
                  <a:schemeClr val="tx2"/>
                </a:solidFill>
              </a:rPr>
              <a:t> and </a:t>
            </a:r>
            <a:r>
              <a:rPr lang="hu-HU" sz="1200" dirty="0" err="1">
                <a:solidFill>
                  <a:schemeClr val="tx2"/>
                </a:solidFill>
              </a:rPr>
              <a:t>vectorization</a:t>
            </a:r>
            <a:r>
              <a:rPr lang="hu-HU" sz="1200" dirty="0">
                <a:solidFill>
                  <a:schemeClr val="tx2"/>
                </a:solidFill>
              </a:rPr>
              <a:t>, </a:t>
            </a:r>
            <a:r>
              <a:rPr lang="hu-HU" sz="1200" dirty="0" err="1">
                <a:solidFill>
                  <a:schemeClr val="tx2"/>
                </a:solidFill>
              </a:rPr>
              <a:t>avoid</a:t>
            </a:r>
            <a:r>
              <a:rPr lang="hu-HU" sz="1200" dirty="0">
                <a:solidFill>
                  <a:schemeClr val="tx2"/>
                </a:solidFill>
              </a:rPr>
              <a:t> </a:t>
            </a:r>
            <a:r>
              <a:rPr lang="hu-HU" sz="1200" dirty="0" err="1">
                <a:solidFill>
                  <a:schemeClr val="tx2"/>
                </a:solidFill>
              </a:rPr>
              <a:t>for</a:t>
            </a:r>
            <a:r>
              <a:rPr lang="hu-HU" sz="1200" dirty="0">
                <a:solidFill>
                  <a:schemeClr val="tx2"/>
                </a:solidFill>
              </a:rPr>
              <a:t> </a:t>
            </a:r>
            <a:r>
              <a:rPr lang="hu-HU" sz="1200" dirty="0" err="1">
                <a:solidFill>
                  <a:schemeClr val="tx2"/>
                </a:solidFill>
              </a:rPr>
              <a:t>cycles</a:t>
            </a:r>
            <a:r>
              <a:rPr lang="hu-HU" sz="1200" dirty="0">
                <a:solidFill>
                  <a:schemeClr val="tx2"/>
                </a:solidFill>
              </a:rPr>
              <a:t>. </a:t>
            </a:r>
          </a:p>
          <a:p>
            <a:pPr>
              <a:spcAft>
                <a:spcPts val="600"/>
              </a:spcAft>
            </a:pPr>
            <a:r>
              <a:rPr lang="hu-HU" sz="1200" dirty="0">
                <a:solidFill>
                  <a:schemeClr val="tx2"/>
                </a:solidFill>
              </a:rPr>
              <a:t>Here is </a:t>
            </a:r>
            <a:r>
              <a:rPr lang="hu-HU" sz="1200" dirty="0" err="1">
                <a:solidFill>
                  <a:schemeClr val="tx2"/>
                </a:solidFill>
              </a:rPr>
              <a:t>the</a:t>
            </a:r>
            <a:r>
              <a:rPr lang="hu-HU" sz="1200" dirty="0">
                <a:solidFill>
                  <a:schemeClr val="tx2"/>
                </a:solidFill>
              </a:rPr>
              <a:t> </a:t>
            </a:r>
            <a:r>
              <a:rPr lang="hu-HU" sz="1200" dirty="0" err="1">
                <a:solidFill>
                  <a:schemeClr val="tx2"/>
                </a:solidFill>
              </a:rPr>
              <a:t>wrong</a:t>
            </a:r>
            <a:r>
              <a:rPr lang="hu-HU" sz="1200" dirty="0">
                <a:solidFill>
                  <a:schemeClr val="tx2"/>
                </a:solidFill>
              </a:rPr>
              <a:t> </a:t>
            </a:r>
            <a:r>
              <a:rPr lang="hu-HU" sz="1200" dirty="0" err="1">
                <a:solidFill>
                  <a:schemeClr val="tx2"/>
                </a:solidFill>
              </a:rPr>
              <a:t>solution</a:t>
            </a:r>
            <a:r>
              <a:rPr lang="hu-HU" sz="1200" dirty="0">
                <a:solidFill>
                  <a:schemeClr val="tx2"/>
                </a:solidFill>
              </a:rPr>
              <a:t>.</a:t>
            </a:r>
          </a:p>
          <a:p>
            <a:pPr>
              <a:spcAft>
                <a:spcPts val="600"/>
              </a:spcAft>
            </a:pPr>
            <a:endParaRPr lang="hu-HU" sz="1200" dirty="0">
              <a:solidFill>
                <a:schemeClr val="tx2"/>
              </a:solidFill>
            </a:endParaRPr>
          </a:p>
          <a:p>
            <a:pPr>
              <a:spcAft>
                <a:spcPts val="600"/>
              </a:spcAft>
            </a:pPr>
            <a:r>
              <a:rPr lang="hu-HU" sz="1200" dirty="0" err="1">
                <a:solidFill>
                  <a:schemeClr val="tx2"/>
                </a:solidFill>
              </a:rPr>
              <a:t>def</a:t>
            </a:r>
            <a:r>
              <a:rPr lang="hu-HU" sz="1200" dirty="0">
                <a:solidFill>
                  <a:schemeClr val="tx2"/>
                </a:solidFill>
              </a:rPr>
              <a:t> </a:t>
            </a:r>
            <a:r>
              <a:rPr lang="hu-HU" sz="1200" dirty="0" err="1">
                <a:solidFill>
                  <a:schemeClr val="tx2"/>
                </a:solidFill>
              </a:rPr>
              <a:t>rowwise_norm</a:t>
            </a:r>
            <a:r>
              <a:rPr lang="hu-HU" sz="1200" dirty="0">
                <a:solidFill>
                  <a:schemeClr val="tx2"/>
                </a:solidFill>
              </a:rPr>
              <a:t>(X):</a:t>
            </a:r>
          </a:p>
          <a:p>
            <a:pPr>
              <a:spcAft>
                <a:spcPts val="600"/>
              </a:spcAft>
            </a:pPr>
            <a:r>
              <a:rPr lang="hu-HU" sz="1200" dirty="0">
                <a:solidFill>
                  <a:schemeClr val="tx2"/>
                </a:solidFill>
              </a:rPr>
              <a:t>    </a:t>
            </a:r>
            <a:r>
              <a:rPr lang="hu-HU" sz="1200" dirty="0" err="1">
                <a:solidFill>
                  <a:schemeClr val="tx2"/>
                </a:solidFill>
              </a:rPr>
              <a:t>def</a:t>
            </a:r>
            <a:r>
              <a:rPr lang="hu-HU" sz="1200" dirty="0">
                <a:solidFill>
                  <a:schemeClr val="tx2"/>
                </a:solidFill>
              </a:rPr>
              <a:t> </a:t>
            </a:r>
            <a:r>
              <a:rPr lang="hu-HU" sz="1200" dirty="0" err="1">
                <a:solidFill>
                  <a:schemeClr val="tx2"/>
                </a:solidFill>
              </a:rPr>
              <a:t>my_dot</a:t>
            </a:r>
            <a:r>
              <a:rPr lang="hu-HU" sz="1200" dirty="0">
                <a:solidFill>
                  <a:schemeClr val="tx2"/>
                </a:solidFill>
              </a:rPr>
              <a:t>(x, y):</a:t>
            </a:r>
          </a:p>
          <a:p>
            <a:pPr>
              <a:spcAft>
                <a:spcPts val="600"/>
              </a:spcAft>
            </a:pPr>
            <a:r>
              <a:rPr lang="hu-HU" sz="1200" dirty="0">
                <a:solidFill>
                  <a:schemeClr val="tx2"/>
                </a:solidFill>
              </a:rPr>
              <a:t>        </a:t>
            </a:r>
            <a:r>
              <a:rPr lang="hu-HU" sz="1200" dirty="0" err="1">
                <a:solidFill>
                  <a:schemeClr val="tx2"/>
                </a:solidFill>
              </a:rPr>
              <a:t>result</a:t>
            </a:r>
            <a:r>
              <a:rPr lang="hu-HU" sz="1200" dirty="0">
                <a:solidFill>
                  <a:schemeClr val="tx2"/>
                </a:solidFill>
              </a:rPr>
              <a:t> = 0.0</a:t>
            </a:r>
          </a:p>
          <a:p>
            <a:pPr>
              <a:spcAft>
                <a:spcPts val="600"/>
              </a:spcAft>
            </a:pPr>
            <a:r>
              <a:rPr lang="hu-HU" sz="1200" dirty="0">
                <a:solidFill>
                  <a:schemeClr val="tx2"/>
                </a:solidFill>
              </a:rPr>
              <a:t>        </a:t>
            </a:r>
            <a:r>
              <a:rPr lang="hu-HU" sz="1200" dirty="0" err="1">
                <a:solidFill>
                  <a:schemeClr val="tx2"/>
                </a:solidFill>
              </a:rPr>
              <a:t>for</a:t>
            </a:r>
            <a:r>
              <a:rPr lang="hu-HU" sz="1200" dirty="0">
                <a:solidFill>
                  <a:schemeClr val="tx2"/>
                </a:solidFill>
              </a:rPr>
              <a:t> i in </a:t>
            </a:r>
            <a:r>
              <a:rPr lang="hu-HU" sz="1200" dirty="0" err="1">
                <a:solidFill>
                  <a:schemeClr val="tx2"/>
                </a:solidFill>
              </a:rPr>
              <a:t>range</a:t>
            </a:r>
            <a:r>
              <a:rPr lang="hu-HU" sz="1200" dirty="0">
                <a:solidFill>
                  <a:schemeClr val="tx2"/>
                </a:solidFill>
              </a:rPr>
              <a:t>(len(x)):</a:t>
            </a:r>
          </a:p>
          <a:p>
            <a:pPr>
              <a:spcAft>
                <a:spcPts val="600"/>
              </a:spcAft>
            </a:pPr>
            <a:r>
              <a:rPr lang="hu-HU" sz="1200" dirty="0">
                <a:solidFill>
                  <a:schemeClr val="tx2"/>
                </a:solidFill>
              </a:rPr>
              <a:t>            </a:t>
            </a:r>
            <a:r>
              <a:rPr lang="hu-HU" sz="1200" dirty="0" err="1">
                <a:solidFill>
                  <a:schemeClr val="tx2"/>
                </a:solidFill>
              </a:rPr>
              <a:t>result</a:t>
            </a:r>
            <a:r>
              <a:rPr lang="hu-HU" sz="1200" dirty="0">
                <a:solidFill>
                  <a:schemeClr val="tx2"/>
                </a:solidFill>
              </a:rPr>
              <a:t> += x[i] * y[i]</a:t>
            </a:r>
          </a:p>
          <a:p>
            <a:pPr>
              <a:spcAft>
                <a:spcPts val="600"/>
              </a:spcAft>
            </a:pPr>
            <a:r>
              <a:rPr lang="hu-HU" sz="1200" dirty="0">
                <a:solidFill>
                  <a:schemeClr val="tx2"/>
                </a:solidFill>
              </a:rPr>
              <a:t>        </a:t>
            </a:r>
            <a:r>
              <a:rPr lang="hu-HU" sz="1200" dirty="0" err="1">
                <a:solidFill>
                  <a:schemeClr val="tx2"/>
                </a:solidFill>
              </a:rPr>
              <a:t>return</a:t>
            </a:r>
            <a:r>
              <a:rPr lang="hu-HU" sz="1200" dirty="0">
                <a:solidFill>
                  <a:schemeClr val="tx2"/>
                </a:solidFill>
              </a:rPr>
              <a:t> </a:t>
            </a:r>
            <a:r>
              <a:rPr lang="hu-HU" sz="1200" dirty="0" err="1">
                <a:solidFill>
                  <a:schemeClr val="tx2"/>
                </a:solidFill>
              </a:rPr>
              <a:t>result</a:t>
            </a:r>
            <a:endParaRPr lang="hu-HU" sz="1200" dirty="0">
              <a:solidFill>
                <a:schemeClr val="tx2"/>
              </a:solidFill>
            </a:endParaRPr>
          </a:p>
          <a:p>
            <a:pPr>
              <a:spcAft>
                <a:spcPts val="600"/>
              </a:spcAft>
            </a:pPr>
            <a:r>
              <a:rPr lang="hu-HU" sz="1200" dirty="0">
                <a:solidFill>
                  <a:schemeClr val="tx2"/>
                </a:solidFill>
              </a:rPr>
              <a:t>    </a:t>
            </a:r>
            <a:r>
              <a:rPr lang="hu-HU" sz="1200" dirty="0" err="1">
                <a:solidFill>
                  <a:schemeClr val="tx2"/>
                </a:solidFill>
              </a:rPr>
              <a:t>return</a:t>
            </a:r>
            <a:r>
              <a:rPr lang="hu-HU" sz="1200" dirty="0">
                <a:solidFill>
                  <a:schemeClr val="tx2"/>
                </a:solidFill>
              </a:rPr>
              <a:t> </a:t>
            </a:r>
            <a:r>
              <a:rPr lang="hu-HU" sz="1200" dirty="0" err="1">
                <a:solidFill>
                  <a:schemeClr val="tx2"/>
                </a:solidFill>
              </a:rPr>
              <a:t>np.array</a:t>
            </a:r>
            <a:r>
              <a:rPr lang="hu-HU" sz="1200" dirty="0">
                <a:solidFill>
                  <a:schemeClr val="tx2"/>
                </a:solidFill>
              </a:rPr>
              <a:t>([</a:t>
            </a:r>
            <a:r>
              <a:rPr lang="hu-HU" sz="1200" dirty="0" err="1">
                <a:solidFill>
                  <a:schemeClr val="tx2"/>
                </a:solidFill>
              </a:rPr>
              <a:t>np.sqrt</a:t>
            </a:r>
            <a:r>
              <a:rPr lang="hu-HU" sz="1200" dirty="0">
                <a:solidFill>
                  <a:schemeClr val="tx2"/>
                </a:solidFill>
              </a:rPr>
              <a:t>(</a:t>
            </a:r>
            <a:r>
              <a:rPr lang="hu-HU" sz="1200" dirty="0" err="1">
                <a:solidFill>
                  <a:schemeClr val="tx2"/>
                </a:solidFill>
              </a:rPr>
              <a:t>my_dot</a:t>
            </a:r>
            <a:r>
              <a:rPr lang="hu-HU" sz="1200" dirty="0">
                <a:solidFill>
                  <a:schemeClr val="tx2"/>
                </a:solidFill>
              </a:rPr>
              <a:t>(x, x)) </a:t>
            </a:r>
            <a:r>
              <a:rPr lang="hu-HU" sz="1200" dirty="0" err="1">
                <a:solidFill>
                  <a:schemeClr val="tx2"/>
                </a:solidFill>
              </a:rPr>
              <a:t>for</a:t>
            </a:r>
            <a:r>
              <a:rPr lang="hu-HU" sz="1200" dirty="0">
                <a:solidFill>
                  <a:schemeClr val="tx2"/>
                </a:solidFill>
              </a:rPr>
              <a:t> x in X])</a:t>
            </a:r>
          </a:p>
          <a:p>
            <a:pPr>
              <a:spcAft>
                <a:spcPts val="600"/>
              </a:spcAft>
            </a:pPr>
            <a:endParaRPr lang="hu-HU" sz="1200" dirty="0">
              <a:solidFill>
                <a:schemeClr val="tx2"/>
              </a:solidFill>
            </a:endParaRPr>
          </a:p>
          <a:p>
            <a:pPr>
              <a:spcAft>
                <a:spcPts val="600"/>
              </a:spcAft>
            </a:pPr>
            <a:r>
              <a:rPr lang="hu-HU" sz="1200" dirty="0">
                <a:solidFill>
                  <a:schemeClr val="tx2"/>
                </a:solidFill>
              </a:rPr>
              <a:t>X = </a:t>
            </a:r>
            <a:r>
              <a:rPr lang="hu-HU" sz="1200" dirty="0" err="1">
                <a:solidFill>
                  <a:schemeClr val="tx2"/>
                </a:solidFill>
              </a:rPr>
              <a:t>np.arange</a:t>
            </a:r>
            <a:r>
              <a:rPr lang="hu-HU" sz="1200" dirty="0">
                <a:solidFill>
                  <a:schemeClr val="tx2"/>
                </a:solidFill>
              </a:rPr>
              <a:t>(5)[:, </a:t>
            </a:r>
            <a:r>
              <a:rPr lang="hu-HU" sz="1200" dirty="0" err="1">
                <a:solidFill>
                  <a:schemeClr val="tx2"/>
                </a:solidFill>
              </a:rPr>
              <a:t>None</a:t>
            </a:r>
            <a:r>
              <a:rPr lang="hu-HU" sz="1200" dirty="0">
                <a:solidFill>
                  <a:schemeClr val="tx2"/>
                </a:solidFill>
              </a:rPr>
              <a:t>]*</a:t>
            </a:r>
            <a:r>
              <a:rPr lang="hu-HU" sz="1200" dirty="0" err="1">
                <a:solidFill>
                  <a:schemeClr val="tx2"/>
                </a:solidFill>
              </a:rPr>
              <a:t>np.ones</a:t>
            </a:r>
            <a:r>
              <a:rPr lang="hu-HU" sz="1200" dirty="0">
                <a:solidFill>
                  <a:schemeClr val="tx2"/>
                </a:solidFill>
              </a:rPr>
              <a:t>((5, 3));</a:t>
            </a:r>
          </a:p>
          <a:p>
            <a:pPr>
              <a:spcAft>
                <a:spcPts val="600"/>
              </a:spcAft>
            </a:pPr>
            <a:r>
              <a:rPr lang="hu-HU" sz="1200" dirty="0">
                <a:solidFill>
                  <a:schemeClr val="tx2"/>
                </a:solidFill>
              </a:rPr>
              <a:t>print(</a:t>
            </a:r>
            <a:r>
              <a:rPr lang="hu-HU" sz="1200" dirty="0" err="1">
                <a:solidFill>
                  <a:schemeClr val="tx2"/>
                </a:solidFill>
              </a:rPr>
              <a:t>rowwise_norm</a:t>
            </a:r>
            <a:r>
              <a:rPr lang="hu-HU" sz="1200" dirty="0">
                <a:solidFill>
                  <a:schemeClr val="tx2"/>
                </a:solidFill>
              </a:rPr>
              <a:t>(X))</a:t>
            </a:r>
          </a:p>
          <a:p>
            <a:pPr>
              <a:spcAft>
                <a:spcPts val="600"/>
              </a:spcAft>
            </a:pPr>
            <a:r>
              <a:rPr lang="hu-HU" sz="1200" dirty="0">
                <a:solidFill>
                  <a:schemeClr val="tx2"/>
                </a:solidFill>
              </a:rPr>
              <a:t>print(</a:t>
            </a:r>
            <a:r>
              <a:rPr lang="hu-HU" sz="1200" dirty="0" err="1">
                <a:solidFill>
                  <a:schemeClr val="tx2"/>
                </a:solidFill>
              </a:rPr>
              <a:t>rowwise_norm</a:t>
            </a:r>
            <a:r>
              <a:rPr lang="hu-HU" sz="1200" dirty="0">
                <a:solidFill>
                  <a:schemeClr val="tx2"/>
                </a:solidFill>
              </a:rPr>
              <a:t>([[1], [-1], [1], [-1]]))</a:t>
            </a:r>
          </a:p>
          <a:p>
            <a:pPr>
              <a:spcAft>
                <a:spcPts val="600"/>
              </a:spcAft>
            </a:pPr>
            <a:endParaRPr lang="hu-HU" sz="1200" dirty="0">
              <a:solidFill>
                <a:schemeClr val="tx2"/>
              </a:solidFill>
            </a:endParaRPr>
          </a:p>
        </p:txBody>
      </p:sp>
    </p:spTree>
    <p:extLst>
      <p:ext uri="{BB962C8B-B14F-4D97-AF65-F5344CB8AC3E}">
        <p14:creationId xmlns:p14="http://schemas.microsoft.com/office/powerpoint/2010/main" val="126430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246" y="135848"/>
            <a:ext cx="8258250" cy="518400"/>
          </a:xfrm>
        </p:spPr>
        <p:txBody>
          <a:bodyPr/>
          <a:lstStyle/>
          <a:p>
            <a:pPr lvl="0"/>
            <a:r>
              <a:rPr lang="hu-HU" dirty="0"/>
              <a:t>5. </a:t>
            </a:r>
            <a:r>
              <a:rPr lang="hu-HU" dirty="0" err="1"/>
              <a:t>exercise</a:t>
            </a:r>
            <a:endParaRPr lang="hu-HU" dirty="0"/>
          </a:p>
        </p:txBody>
      </p:sp>
      <p:sp>
        <p:nvSpPr>
          <p:cNvPr id="55" name="TextBox 54">
            <a:extLst>
              <a:ext uri="{FF2B5EF4-FFF2-40B4-BE49-F238E27FC236}">
                <a16:creationId xmlns:a16="http://schemas.microsoft.com/office/drawing/2014/main" id="{B94622DF-F4EA-4C8F-BF3C-21C170C54540}"/>
              </a:ext>
            </a:extLst>
          </p:cNvPr>
          <p:cNvSpPr txBox="1"/>
          <p:nvPr/>
        </p:nvSpPr>
        <p:spPr>
          <a:xfrm>
            <a:off x="597765" y="749378"/>
            <a:ext cx="10996469" cy="4552463"/>
          </a:xfrm>
          <a:prstGeom prst="rect">
            <a:avLst/>
          </a:prstGeom>
          <a:noFill/>
        </p:spPr>
        <p:txBody>
          <a:bodyPr wrap="square" lIns="54610" tIns="54610" rIns="54610" bIns="54610" rtlCol="0">
            <a:noAutofit/>
          </a:bodyPr>
          <a:lstStyle/>
          <a:p>
            <a:pPr>
              <a:spcAft>
                <a:spcPts val="600"/>
              </a:spcAft>
            </a:pPr>
            <a:r>
              <a:rPr lang="en-US" sz="1200" dirty="0">
                <a:solidFill>
                  <a:schemeClr val="tx2"/>
                </a:solidFill>
              </a:rPr>
              <a:t>Create a function which expects any number of square matrices and outputs a block-matrix which contains the input matrices in its main diagonal, and contains 0 in every other place.</a:t>
            </a:r>
          </a:p>
          <a:p>
            <a:pPr>
              <a:spcAft>
                <a:spcPts val="600"/>
              </a:spcAft>
            </a:pPr>
            <a:r>
              <a:rPr lang="en-US" sz="1200" dirty="0">
                <a:solidFill>
                  <a:schemeClr val="tx2"/>
                </a:solidFill>
              </a:rPr>
              <a:t>Input is a list, containing the matrices.</a:t>
            </a:r>
          </a:p>
        </p:txBody>
      </p:sp>
    </p:spTree>
    <p:extLst>
      <p:ext uri="{BB962C8B-B14F-4D97-AF65-F5344CB8AC3E}">
        <p14:creationId xmlns:p14="http://schemas.microsoft.com/office/powerpoint/2010/main" val="234683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246" y="135848"/>
            <a:ext cx="8258250" cy="518400"/>
          </a:xfrm>
        </p:spPr>
        <p:txBody>
          <a:bodyPr/>
          <a:lstStyle/>
          <a:p>
            <a:pPr lvl="0"/>
            <a:r>
              <a:rPr lang="hu-HU" dirty="0"/>
              <a:t>6. </a:t>
            </a:r>
            <a:r>
              <a:rPr lang="hu-HU" dirty="0" err="1"/>
              <a:t>exercise</a:t>
            </a:r>
            <a:endParaRPr lang="hu-HU" dirty="0"/>
          </a:p>
        </p:txBody>
      </p:sp>
      <p:sp>
        <p:nvSpPr>
          <p:cNvPr id="55" name="TextBox 54">
            <a:extLst>
              <a:ext uri="{FF2B5EF4-FFF2-40B4-BE49-F238E27FC236}">
                <a16:creationId xmlns:a16="http://schemas.microsoft.com/office/drawing/2014/main" id="{B94622DF-F4EA-4C8F-BF3C-21C170C54540}"/>
              </a:ext>
            </a:extLst>
          </p:cNvPr>
          <p:cNvSpPr txBox="1"/>
          <p:nvPr/>
        </p:nvSpPr>
        <p:spPr>
          <a:xfrm>
            <a:off x="597765" y="749378"/>
            <a:ext cx="10996469" cy="4552463"/>
          </a:xfrm>
          <a:prstGeom prst="rect">
            <a:avLst/>
          </a:prstGeom>
          <a:noFill/>
        </p:spPr>
        <p:txBody>
          <a:bodyPr wrap="square" lIns="54610" tIns="54610" rIns="54610" bIns="54610" rtlCol="0">
            <a:noAutofit/>
          </a:bodyPr>
          <a:lstStyle/>
          <a:p>
            <a:pPr>
              <a:spcAft>
                <a:spcPts val="600"/>
              </a:spcAft>
            </a:pPr>
            <a:r>
              <a:rPr lang="en-US" sz="1200" dirty="0">
                <a:solidFill>
                  <a:schemeClr val="tx2"/>
                </a:solidFill>
              </a:rPr>
              <a:t>Solve this task with recursive programming</a:t>
            </a:r>
            <a:r>
              <a:rPr lang="hu-HU" sz="1200" dirty="0">
                <a:solidFill>
                  <a:schemeClr val="tx2"/>
                </a:solidFill>
              </a:rPr>
              <a:t>.</a:t>
            </a:r>
          </a:p>
          <a:p>
            <a:pPr>
              <a:spcAft>
                <a:spcPts val="600"/>
              </a:spcAft>
            </a:pPr>
            <a:r>
              <a:rPr lang="en-US" sz="1200" dirty="0">
                <a:solidFill>
                  <a:schemeClr val="tx2"/>
                </a:solidFill>
              </a:rPr>
              <a:t>In this exercise you have to find how much cookies can be consumed with the given amount of money.</a:t>
            </a:r>
          </a:p>
          <a:p>
            <a:pPr>
              <a:spcAft>
                <a:spcPts val="600"/>
              </a:spcAft>
            </a:pPr>
            <a:endParaRPr lang="en-US" sz="1200" dirty="0">
              <a:solidFill>
                <a:schemeClr val="tx2"/>
              </a:solidFill>
            </a:endParaRPr>
          </a:p>
          <a:p>
            <a:pPr>
              <a:spcAft>
                <a:spcPts val="600"/>
              </a:spcAft>
            </a:pPr>
            <a:r>
              <a:rPr lang="en-US" sz="1200" dirty="0">
                <a:solidFill>
                  <a:schemeClr val="tx2"/>
                </a:solidFill>
              </a:rPr>
              <a:t>money: Starting money, to spend for cookies</a:t>
            </a:r>
          </a:p>
          <a:p>
            <a:pPr>
              <a:spcAft>
                <a:spcPts val="600"/>
              </a:spcAft>
            </a:pPr>
            <a:r>
              <a:rPr lang="en-US" sz="1200" dirty="0">
                <a:solidFill>
                  <a:schemeClr val="tx2"/>
                </a:solidFill>
              </a:rPr>
              <a:t>price: Price of the cookie</a:t>
            </a:r>
          </a:p>
          <a:p>
            <a:pPr>
              <a:spcAft>
                <a:spcPts val="600"/>
              </a:spcAft>
            </a:pPr>
            <a:r>
              <a:rPr lang="en-US" sz="1200" dirty="0">
                <a:solidFill>
                  <a:schemeClr val="tx2"/>
                </a:solidFill>
              </a:rPr>
              <a:t>wrap: Number of wrappers to be returned for getting one extra cookie.</a:t>
            </a:r>
          </a:p>
          <a:p>
            <a:pPr>
              <a:spcAft>
                <a:spcPts val="600"/>
              </a:spcAft>
            </a:pPr>
            <a:r>
              <a:rPr lang="en-US" sz="1200" dirty="0">
                <a:solidFill>
                  <a:schemeClr val="tx2"/>
                </a:solidFill>
              </a:rPr>
              <a:t>It may be assumed that all given values are positive integers and greater than 1.</a:t>
            </a:r>
          </a:p>
          <a:p>
            <a:pPr>
              <a:spcAft>
                <a:spcPts val="600"/>
              </a:spcAft>
            </a:pPr>
            <a:endParaRPr lang="en-US" sz="1200" dirty="0">
              <a:solidFill>
                <a:schemeClr val="tx2"/>
              </a:solidFill>
            </a:endParaRPr>
          </a:p>
          <a:p>
            <a:pPr>
              <a:spcAft>
                <a:spcPts val="600"/>
              </a:spcAft>
            </a:pPr>
            <a:r>
              <a:rPr lang="en-US" sz="1200" dirty="0">
                <a:solidFill>
                  <a:schemeClr val="tx2"/>
                </a:solidFill>
              </a:rPr>
              <a:t>Example:  </a:t>
            </a:r>
          </a:p>
          <a:p>
            <a:pPr>
              <a:spcAft>
                <a:spcPts val="600"/>
              </a:spcAft>
            </a:pPr>
            <a:r>
              <a:rPr lang="en-US" sz="1200" dirty="0">
                <a:solidFill>
                  <a:schemeClr val="tx2"/>
                </a:solidFill>
              </a:rPr>
              <a:t>Input: money = 16, price = 2, wrap = 2</a:t>
            </a:r>
          </a:p>
          <a:p>
            <a:pPr>
              <a:spcAft>
                <a:spcPts val="600"/>
              </a:spcAft>
            </a:pPr>
            <a:r>
              <a:rPr lang="en-US" sz="1200" dirty="0">
                <a:solidFill>
                  <a:schemeClr val="tx2"/>
                </a:solidFill>
              </a:rPr>
              <a:t>Output:   15</a:t>
            </a:r>
          </a:p>
          <a:p>
            <a:pPr>
              <a:spcAft>
                <a:spcPts val="600"/>
              </a:spcAft>
            </a:pPr>
            <a:r>
              <a:rPr lang="en-US" sz="1200" dirty="0">
                <a:solidFill>
                  <a:schemeClr val="tx2"/>
                </a:solidFill>
              </a:rPr>
              <a:t>Price of a cookie is 2. You can buy 8 cookie</a:t>
            </a:r>
            <a:r>
              <a:rPr lang="hu-HU" sz="1200" dirty="0">
                <a:solidFill>
                  <a:schemeClr val="tx2"/>
                </a:solidFill>
              </a:rPr>
              <a:t>s</a:t>
            </a:r>
            <a:r>
              <a:rPr lang="en-US" sz="1200" dirty="0">
                <a:solidFill>
                  <a:schemeClr val="tx2"/>
                </a:solidFill>
              </a:rPr>
              <a:t> from</a:t>
            </a:r>
          </a:p>
          <a:p>
            <a:pPr>
              <a:spcAft>
                <a:spcPts val="600"/>
              </a:spcAft>
            </a:pPr>
            <a:r>
              <a:rPr lang="en-US" sz="1200" dirty="0">
                <a:solidFill>
                  <a:schemeClr val="tx2"/>
                </a:solidFill>
              </a:rPr>
              <a:t>amount 16. You can return 8 wrappers back and get 4 more</a:t>
            </a:r>
          </a:p>
          <a:p>
            <a:pPr>
              <a:spcAft>
                <a:spcPts val="600"/>
              </a:spcAft>
            </a:pPr>
            <a:r>
              <a:rPr lang="en-US" sz="1200" dirty="0">
                <a:solidFill>
                  <a:schemeClr val="tx2"/>
                </a:solidFill>
              </a:rPr>
              <a:t>cookies. Then you can return 4 wrappers and get 2 more</a:t>
            </a:r>
          </a:p>
          <a:p>
            <a:pPr>
              <a:spcAft>
                <a:spcPts val="600"/>
              </a:spcAft>
            </a:pPr>
            <a:r>
              <a:rPr lang="en-US" sz="1200" dirty="0">
                <a:solidFill>
                  <a:schemeClr val="tx2"/>
                </a:solidFill>
              </a:rPr>
              <a:t>cookies. Finally you can return 2 wrappers to get 1</a:t>
            </a:r>
          </a:p>
          <a:p>
            <a:pPr>
              <a:spcAft>
                <a:spcPts val="600"/>
              </a:spcAft>
            </a:pPr>
            <a:r>
              <a:rPr lang="en-US" sz="1200" dirty="0">
                <a:solidFill>
                  <a:schemeClr val="tx2"/>
                </a:solidFill>
              </a:rPr>
              <a:t>more cookie.</a:t>
            </a:r>
          </a:p>
          <a:p>
            <a:pPr>
              <a:spcAft>
                <a:spcPts val="600"/>
              </a:spcAft>
            </a:pPr>
            <a:endParaRPr lang="hu-HU" sz="1200" dirty="0">
              <a:solidFill>
                <a:schemeClr val="tx2"/>
              </a:solidFill>
            </a:endParaRPr>
          </a:p>
        </p:txBody>
      </p:sp>
    </p:spTree>
    <p:extLst>
      <p:ext uri="{BB962C8B-B14F-4D97-AF65-F5344CB8AC3E}">
        <p14:creationId xmlns:p14="http://schemas.microsoft.com/office/powerpoint/2010/main" val="19818958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KPMG_Standard_4x3_0922_2015">
  <a:themeElements>
    <a:clrScheme name="New KPMG Colours">
      <a:dk1>
        <a:srgbClr val="000000"/>
      </a:dk1>
      <a:lt1>
        <a:sysClr val="window" lastClr="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000" tIns="54000" rIns="54000" bIns="54000" rtlCol="0" anchor="ctr"/>
      <a:lstStyle>
        <a:defPPr algn="l">
          <a:defRPr sz="15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500" dirty="0">
            <a:solidFill>
              <a:schemeClr val="tx2"/>
            </a:solidFill>
          </a:defRPr>
        </a:defPPr>
      </a:lstStyle>
    </a:txDef>
  </a:objectDefaults>
  <a:extraClrSchemeLst/>
  <a:extLst>
    <a:ext uri="{05A4C25C-085E-4340-85A3-A5531E510DB2}">
      <thm15:themeFamily xmlns:thm15="http://schemas.microsoft.com/office/thememl/2012/main" name="KPMG Screen Standard Template" id="{5A999FF7-1CAA-4FDD-8A81-43ECC7C3EA6D}" vid="{40B66A39-34CB-4E52-B75F-6720D24CA21C}"/>
    </a:ext>
  </a:extLst>
</a:theme>
</file>

<file path=ppt/theme/theme2.xml><?xml version="1.0" encoding="utf-8"?>
<a:theme xmlns:a="http://schemas.openxmlformats.org/drawingml/2006/main" name="KPMG_Standard_4x3_0922_2015">
  <a:themeElements>
    <a:clrScheme name="Custom 1">
      <a:dk1>
        <a:srgbClr val="000000"/>
      </a:dk1>
      <a:lt1>
        <a:sysClr val="window" lastClr="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1DA"/>
      </a:hlink>
      <a:folHlink>
        <a:srgbClr val="0091DA"/>
      </a:folHlink>
    </a:clrScheme>
    <a:fontScheme name="Office">
      <a:majorFont>
        <a:latin typeface="Univers for KPMG"/>
        <a:ea typeface=""/>
        <a:cs typeface=""/>
        <a:font script="Jpan" typeface="ＭＳ Ｐゴシック"/>
        <a:font script="Hang" typeface="맑은 고딕"/>
        <a:font script="Hans" typeface="宋体"/>
        <a:font script="Hant" typeface="新細明體"/>
        <a:font script="Arab" typeface="Univers for KPMG"/>
        <a:font script="Hebr" typeface="Univers for KPMG"/>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Univers for KPMG"/>
        <a:font script="Uigh" typeface="Microsoft Uighur"/>
      </a:majorFont>
      <a:minorFont>
        <a:latin typeface="Univers for KPMG"/>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rgbClr val="003087"/>
            </a:solidFill>
            <a:latin typeface="Univers for KPMG"/>
            <a:cs typeface="Univers for KPMG"/>
          </a:defRPr>
        </a:defPPr>
      </a:lstStyle>
    </a:txDef>
  </a:objectDefaults>
  <a:extraClrSchemeLst/>
  <a:extLst>
    <a:ext uri="{05A4C25C-085E-4340-85A3-A5531E510DB2}">
      <thm15:themeFamily xmlns:thm15="http://schemas.microsoft.com/office/thememl/2012/main" name="KPMG Widescreen Standard Template.potx" id="{44BF3F85-D953-4E75-A6AA-6F526D95345A}" vid="{C594DC4D-C179-4A5C-89E8-DFC119A4B6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1066</Words>
  <Application>Microsoft Office PowerPoint</Application>
  <PresentationFormat>Widescreen</PresentationFormat>
  <Paragraphs>86</Paragraphs>
  <Slides>8</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7" baseType="lpstr">
      <vt:lpstr>Arial</vt:lpstr>
      <vt:lpstr>Calibri</vt:lpstr>
      <vt:lpstr>Cambria Math</vt:lpstr>
      <vt:lpstr>KPMG Extralight</vt:lpstr>
      <vt:lpstr>Univers for KPMG</vt:lpstr>
      <vt:lpstr>Univers for KPMG Light</vt:lpstr>
      <vt:lpstr>1_KPMG_Standard_4x3_0922_2015</vt:lpstr>
      <vt:lpstr>KPMG_Standard_4x3_0922_2015</vt:lpstr>
      <vt:lpstr>think-cell Slide</vt:lpstr>
      <vt:lpstr>Interview questions 1. round </vt:lpstr>
      <vt:lpstr>Welcome to our recruitment process</vt:lpstr>
      <vt:lpstr>1. exercise</vt:lpstr>
      <vt:lpstr>2. exercise</vt:lpstr>
      <vt:lpstr>3. exercise</vt:lpstr>
      <vt:lpstr>4. exercise</vt:lpstr>
      <vt:lpstr>5. exercise</vt:lpstr>
      <vt:lpstr>6.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Pap, Zoltán</dc:creator>
  <cp:lastModifiedBy>Pap, Zoltán</cp:lastModifiedBy>
  <cp:revision>35</cp:revision>
  <dcterms:created xsi:type="dcterms:W3CDTF">2021-10-04T08:49:27Z</dcterms:created>
  <dcterms:modified xsi:type="dcterms:W3CDTF">2021-12-07T08:52:13Z</dcterms:modified>
</cp:coreProperties>
</file>