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https://spetrosi.github.io/use_woke_devconf2023
Diversity, Equity, and Inclusion (DEI) is a focus of many organizations today.
It is important for all users and developers to feel comfortable using and contributing to open source projects.
Part of this is Inclusive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2023-06-16T07:35:54Z</dcterms:created>
  <dcterms:modified xsi:type="dcterms:W3CDTF">2023-06-16T07:35:54Z</dcterms:modified>
</cp:coreProperties>
</file>