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workflows, Packit, and more.
2. Automated Ansible collection build, publish and release to Galaxy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Cron-like daily GitHub workflow that collects and publishes content from multiple repositories if any repository has an update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![w:600 h:400](img/new_changelog.png)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2023-06-14T21:04:49Z</dcterms:created>
  <dcterms:modified xsi:type="dcterms:W3CDTF">2023-06-14T21:04:49Z</dcterms:modified>
</cp:coreProperties>
</file>