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able to automate the low level, labor intensive parts of project management is critical. There are many tools in the Fedora and Github ecosystems that facilitate project management, such as GitHub Actions, Packit, and more. Learn how the Linux System Roles team leveraged these tools to perform:
Comments for the slide for the presenters
For slies syntax examples use https://github.com/ralexander-phi/marp-to-pages/blob/main/README.md and https://github.com/spetrosi/jak_psat_moderni_ucebnice/blob/dev/README.md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GitHub action that we run when we want to create a new release. This action does the following: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2023-06-07T16:39:06Z</dcterms:created>
  <dcterms:modified xsi:type="dcterms:W3CDTF">2023-06-07T16:39:06Z</dcterms:modified>
</cp:coreProperties>
</file>