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Comments for the slide for the presenters
For slies syntax examples use https://github.com/ralexander-phi/marp-to-pages/blob/main/README.md and https://github.com/spetrosi/jak_psat_moderni_ucebnice/blob/dev/README.md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Automating Bumping of Semantic Version and Changelog Collection with Conventional Commits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2023-06-07T15:51:28Z</dcterms:created>
  <dcterms:modified xsi:type="dcterms:W3CDTF">2023-06-07T15:51:28Z</dcterms:modified>
</cp:coreProperties>
</file>