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0"/>
    <a:srgbClr val="D1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28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Petry-Johnson" userId="9311b3db184b81f9" providerId="LiveId" clId="{D9524752-2665-426F-BF4B-A419B4D2C70C}"/>
    <pc:docChg chg="undo custSel addSld delSld modSld">
      <pc:chgData name="Seth Petry-Johnson" userId="9311b3db184b81f9" providerId="LiveId" clId="{D9524752-2665-426F-BF4B-A419B4D2C70C}" dt="2022-12-11T15:25:23.071" v="1093" actId="478"/>
      <pc:docMkLst>
        <pc:docMk/>
      </pc:docMkLst>
      <pc:sldChg chg="modSp mod">
        <pc:chgData name="Seth Petry-Johnson" userId="9311b3db184b81f9" providerId="LiveId" clId="{D9524752-2665-426F-BF4B-A419B4D2C70C}" dt="2022-12-10T18:05:15.205" v="38" actId="13244"/>
        <pc:sldMkLst>
          <pc:docMk/>
          <pc:sldMk cId="2075525433" sldId="256"/>
        </pc:sldMkLst>
        <pc:spChg chg="mod ord">
          <ac:chgData name="Seth Petry-Johnson" userId="9311b3db184b81f9" providerId="LiveId" clId="{D9524752-2665-426F-BF4B-A419B4D2C70C}" dt="2022-12-10T18:05:11.033" v="37" actId="13244"/>
          <ac:spMkLst>
            <pc:docMk/>
            <pc:sldMk cId="2075525433" sldId="256"/>
            <ac:spMk id="5" creationId="{5EFC0F82-E8B5-4413-FAD9-87B175385641}"/>
          </ac:spMkLst>
        </pc:spChg>
        <pc:spChg chg="mod ord">
          <ac:chgData name="Seth Petry-Johnson" userId="9311b3db184b81f9" providerId="LiveId" clId="{D9524752-2665-426F-BF4B-A419B4D2C70C}" dt="2022-12-10T18:05:15.205" v="38" actId="13244"/>
          <ac:spMkLst>
            <pc:docMk/>
            <pc:sldMk cId="2075525433" sldId="256"/>
            <ac:spMk id="6" creationId="{88B9FB4D-C2C3-2EB0-453B-EDA709C1F054}"/>
          </ac:spMkLst>
        </pc:spChg>
        <pc:spChg chg="ord">
          <ac:chgData name="Seth Petry-Johnson" userId="9311b3db184b81f9" providerId="LiveId" clId="{D9524752-2665-426F-BF4B-A419B4D2C70C}" dt="2022-12-10T18:03:56.314" v="23" actId="13244"/>
          <ac:spMkLst>
            <pc:docMk/>
            <pc:sldMk cId="2075525433" sldId="256"/>
            <ac:spMk id="9" creationId="{A8D0EBCA-137E-ADF9-58E9-0BB84D306F48}"/>
          </ac:spMkLst>
        </pc:spChg>
      </pc:sldChg>
      <pc:sldChg chg="addSp delSp modSp mod">
        <pc:chgData name="Seth Petry-Johnson" userId="9311b3db184b81f9" providerId="LiveId" clId="{D9524752-2665-426F-BF4B-A419B4D2C70C}" dt="2022-12-11T15:25:23.071" v="1093" actId="478"/>
        <pc:sldMkLst>
          <pc:docMk/>
          <pc:sldMk cId="808817841" sldId="257"/>
        </pc:sldMkLst>
        <pc:spChg chg="ord">
          <ac:chgData name="Seth Petry-Johnson" userId="9311b3db184b81f9" providerId="LiveId" clId="{D9524752-2665-426F-BF4B-A419B4D2C70C}" dt="2022-12-10T19:49:52.572" v="526" actId="13244"/>
          <ac:spMkLst>
            <pc:docMk/>
            <pc:sldMk cId="808817841" sldId="257"/>
            <ac:spMk id="2" creationId="{1C1B3A04-F750-0034-FB6E-13D918F2058F}"/>
          </ac:spMkLst>
        </pc:spChg>
        <pc:spChg chg="mod ord">
          <ac:chgData name="Seth Petry-Johnson" userId="9311b3db184b81f9" providerId="LiveId" clId="{D9524752-2665-426F-BF4B-A419B4D2C70C}" dt="2022-12-10T19:49:49.951" v="525" actId="13244"/>
          <ac:spMkLst>
            <pc:docMk/>
            <pc:sldMk cId="808817841" sldId="257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9:49:52.572" v="526" actId="13244"/>
          <ac:spMkLst>
            <pc:docMk/>
            <pc:sldMk cId="808817841" sldId="257"/>
            <ac:spMk id="6" creationId="{88B9FB4D-C2C3-2EB0-453B-EDA709C1F054}"/>
          </ac:spMkLst>
        </pc:spChg>
        <pc:spChg chg="del">
          <ac:chgData name="Seth Petry-Johnson" userId="9311b3db184b81f9" providerId="LiveId" clId="{D9524752-2665-426F-BF4B-A419B4D2C70C}" dt="2022-12-11T15:25:23.071" v="1093" actId="478"/>
          <ac:spMkLst>
            <pc:docMk/>
            <pc:sldMk cId="808817841" sldId="257"/>
            <ac:spMk id="10" creationId="{A22F6BB1-FF03-8A9C-442C-EAA2B465EF15}"/>
          </ac:spMkLst>
        </pc:spChg>
        <pc:spChg chg="del">
          <ac:chgData name="Seth Petry-Johnson" userId="9311b3db184b81f9" providerId="LiveId" clId="{D9524752-2665-426F-BF4B-A419B4D2C70C}" dt="2022-12-11T15:25:22.357" v="1092" actId="478"/>
          <ac:spMkLst>
            <pc:docMk/>
            <pc:sldMk cId="808817841" sldId="257"/>
            <ac:spMk id="11" creationId="{FFD2BD96-475E-51C1-1DEE-BA4A595CB2C3}"/>
          </ac:spMkLst>
        </pc:spChg>
        <pc:spChg chg="del">
          <ac:chgData name="Seth Petry-Johnson" userId="9311b3db184b81f9" providerId="LiveId" clId="{D9524752-2665-426F-BF4B-A419B4D2C70C}" dt="2022-12-11T15:25:21.644" v="1091" actId="478"/>
          <ac:spMkLst>
            <pc:docMk/>
            <pc:sldMk cId="808817841" sldId="257"/>
            <ac:spMk id="12" creationId="{AEEE7BEA-EE23-9573-DAD1-C4AFFBF11779}"/>
          </ac:spMkLst>
        </pc:spChg>
        <pc:spChg chg="del">
          <ac:chgData name="Seth Petry-Johnson" userId="9311b3db184b81f9" providerId="LiveId" clId="{D9524752-2665-426F-BF4B-A419B4D2C70C}" dt="2022-12-11T15:25:20.988" v="1090" actId="478"/>
          <ac:spMkLst>
            <pc:docMk/>
            <pc:sldMk cId="808817841" sldId="257"/>
            <ac:spMk id="13" creationId="{42EFD945-483C-CE50-0C12-94668281EF57}"/>
          </ac:spMkLst>
        </pc:spChg>
        <pc:picChg chg="add mod">
          <ac:chgData name="Seth Petry-Johnson" userId="9311b3db184b81f9" providerId="LiveId" clId="{D9524752-2665-426F-BF4B-A419B4D2C70C}" dt="2022-12-10T18:32:52.555" v="76" actId="1076"/>
          <ac:picMkLst>
            <pc:docMk/>
            <pc:sldMk cId="808817841" sldId="257"/>
            <ac:picMk id="4" creationId="{DE3495A7-F607-3D0E-155F-883DB356FC00}"/>
          </ac:picMkLst>
        </pc:picChg>
      </pc:sldChg>
      <pc:sldChg chg="addSp delSp modSp del mod">
        <pc:chgData name="Seth Petry-Johnson" userId="9311b3db184b81f9" providerId="LiveId" clId="{D9524752-2665-426F-BF4B-A419B4D2C70C}" dt="2022-12-11T15:24:36.244" v="1077" actId="47"/>
        <pc:sldMkLst>
          <pc:docMk/>
          <pc:sldMk cId="187691702" sldId="258"/>
        </pc:sldMkLst>
        <pc:spChg chg="ord">
          <ac:chgData name="Seth Petry-Johnson" userId="9311b3db184b81f9" providerId="LiveId" clId="{D9524752-2665-426F-BF4B-A419B4D2C70C}" dt="2022-12-10T18:04:28.307" v="27" actId="13244"/>
          <ac:spMkLst>
            <pc:docMk/>
            <pc:sldMk cId="187691702" sldId="258"/>
            <ac:spMk id="2" creationId="{1C1B3A04-F750-0034-FB6E-13D918F2058F}"/>
          </ac:spMkLst>
        </pc:spChg>
        <pc:spChg chg="mod ord">
          <ac:chgData name="Seth Petry-Johnson" userId="9311b3db184b81f9" providerId="LiveId" clId="{D9524752-2665-426F-BF4B-A419B4D2C70C}" dt="2022-12-10T18:05:27.274" v="40" actId="962"/>
          <ac:spMkLst>
            <pc:docMk/>
            <pc:sldMk cId="187691702" sldId="258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8:04:32.101" v="28" actId="13244"/>
          <ac:spMkLst>
            <pc:docMk/>
            <pc:sldMk cId="187691702" sldId="258"/>
            <ac:spMk id="6" creationId="{88B9FB4D-C2C3-2EB0-453B-EDA709C1F054}"/>
          </ac:spMkLst>
        </pc:spChg>
        <pc:picChg chg="del">
          <ac:chgData name="Seth Petry-Johnson" userId="9311b3db184b81f9" providerId="LiveId" clId="{D9524752-2665-426F-BF4B-A419B4D2C70C}" dt="2022-12-10T18:33:52.699" v="78" actId="478"/>
          <ac:picMkLst>
            <pc:docMk/>
            <pc:sldMk cId="187691702" sldId="258"/>
            <ac:picMk id="9" creationId="{01CC1D30-90AC-A740-D68C-121B94A8E64A}"/>
          </ac:picMkLst>
        </pc:picChg>
        <pc:picChg chg="add del mod">
          <ac:chgData name="Seth Petry-Johnson" userId="9311b3db184b81f9" providerId="LiveId" clId="{D9524752-2665-426F-BF4B-A419B4D2C70C}" dt="2022-12-10T20:02:53.065" v="663" actId="478"/>
          <ac:picMkLst>
            <pc:docMk/>
            <pc:sldMk cId="187691702" sldId="258"/>
            <ac:picMk id="13" creationId="{8C5CACFA-762C-2402-1B63-20D828B928DB}"/>
          </ac:picMkLst>
        </pc:picChg>
      </pc:sldChg>
      <pc:sldChg chg="modSp mod">
        <pc:chgData name="Seth Petry-Johnson" userId="9311b3db184b81f9" providerId="LiveId" clId="{D9524752-2665-426F-BF4B-A419B4D2C70C}" dt="2022-12-10T18:05:32.194" v="41" actId="962"/>
        <pc:sldMkLst>
          <pc:docMk/>
          <pc:sldMk cId="3328616485" sldId="259"/>
        </pc:sldMkLst>
        <pc:spChg chg="ord">
          <ac:chgData name="Seth Petry-Johnson" userId="9311b3db184b81f9" providerId="LiveId" clId="{D9524752-2665-426F-BF4B-A419B4D2C70C}" dt="2022-12-10T18:04:47.841" v="32" actId="13244"/>
          <ac:spMkLst>
            <pc:docMk/>
            <pc:sldMk cId="3328616485" sldId="259"/>
            <ac:spMk id="2" creationId="{1C1B3A04-F750-0034-FB6E-13D918F2058F}"/>
          </ac:spMkLst>
        </pc:spChg>
        <pc:spChg chg="mod ord">
          <ac:chgData name="Seth Petry-Johnson" userId="9311b3db184b81f9" providerId="LiveId" clId="{D9524752-2665-426F-BF4B-A419B4D2C70C}" dt="2022-12-10T18:05:32.194" v="41" actId="962"/>
          <ac:spMkLst>
            <pc:docMk/>
            <pc:sldMk cId="3328616485" sldId="259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8:04:45.219" v="31" actId="13244"/>
          <ac:spMkLst>
            <pc:docMk/>
            <pc:sldMk cId="3328616485" sldId="259"/>
            <ac:spMk id="6" creationId="{88B9FB4D-C2C3-2EB0-453B-EDA709C1F054}"/>
          </ac:spMkLst>
        </pc:spChg>
      </pc:sldChg>
      <pc:sldChg chg="modSp mod">
        <pc:chgData name="Seth Petry-Johnson" userId="9311b3db184b81f9" providerId="LiveId" clId="{D9524752-2665-426F-BF4B-A419B4D2C70C}" dt="2022-12-10T18:05:36.795" v="42" actId="962"/>
        <pc:sldMkLst>
          <pc:docMk/>
          <pc:sldMk cId="946597965" sldId="260"/>
        </pc:sldMkLst>
        <pc:spChg chg="ord">
          <ac:chgData name="Seth Petry-Johnson" userId="9311b3db184b81f9" providerId="LiveId" clId="{D9524752-2665-426F-BF4B-A419B4D2C70C}" dt="2022-12-10T18:04:56.773" v="35" actId="13244"/>
          <ac:spMkLst>
            <pc:docMk/>
            <pc:sldMk cId="946597965" sldId="260"/>
            <ac:spMk id="2" creationId="{1C1B3A04-F750-0034-FB6E-13D918F2058F}"/>
          </ac:spMkLst>
        </pc:spChg>
        <pc:spChg chg="mod ord">
          <ac:chgData name="Seth Petry-Johnson" userId="9311b3db184b81f9" providerId="LiveId" clId="{D9524752-2665-426F-BF4B-A419B4D2C70C}" dt="2022-12-10T18:05:36.795" v="42" actId="962"/>
          <ac:spMkLst>
            <pc:docMk/>
            <pc:sldMk cId="946597965" sldId="260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8:04:54.176" v="34" actId="13244"/>
          <ac:spMkLst>
            <pc:docMk/>
            <pc:sldMk cId="946597965" sldId="260"/>
            <ac:spMk id="6" creationId="{88B9FB4D-C2C3-2EB0-453B-EDA709C1F054}"/>
          </ac:spMkLst>
        </pc:spChg>
        <pc:spChg chg="mod">
          <ac:chgData name="Seth Petry-Johnson" userId="9311b3db184b81f9" providerId="LiveId" clId="{D9524752-2665-426F-BF4B-A419B4D2C70C}" dt="2022-12-10T18:03:27.180" v="22" actId="20577"/>
          <ac:spMkLst>
            <pc:docMk/>
            <pc:sldMk cId="946597965" sldId="260"/>
            <ac:spMk id="19" creationId="{85928D5B-C902-30AD-D06E-E89CF36FDBAA}"/>
          </ac:spMkLst>
        </pc:spChg>
      </pc:sldChg>
      <pc:sldChg chg="addSp modSp add del mod modTransition modAnim">
        <pc:chgData name="Seth Petry-Johnson" userId="9311b3db184b81f9" providerId="LiveId" clId="{D9524752-2665-426F-BF4B-A419B4D2C70C}" dt="2022-12-10T18:33:43.890" v="77" actId="47"/>
        <pc:sldMkLst>
          <pc:docMk/>
          <pc:sldMk cId="2953891619" sldId="261"/>
        </pc:sldMkLst>
        <pc:picChg chg="add mod">
          <ac:chgData name="Seth Petry-Johnson" userId="9311b3db184b81f9" providerId="LiveId" clId="{D9524752-2665-426F-BF4B-A419B4D2C70C}" dt="2022-12-10T18:29:24.587" v="52"/>
          <ac:picMkLst>
            <pc:docMk/>
            <pc:sldMk cId="2953891619" sldId="261"/>
            <ac:picMk id="4" creationId="{D622BFDA-B9B6-6BDE-2B3E-57C469D24112}"/>
          </ac:picMkLst>
        </pc:picChg>
        <pc:picChg chg="mod">
          <ac:chgData name="Seth Petry-Johnson" userId="9311b3db184b81f9" providerId="LiveId" clId="{D9524752-2665-426F-BF4B-A419B4D2C70C}" dt="2022-12-10T18:29:21.852" v="51" actId="14826"/>
          <ac:picMkLst>
            <pc:docMk/>
            <pc:sldMk cId="2953891619" sldId="261"/>
            <ac:picMk id="9" creationId="{01CC1D30-90AC-A740-D68C-121B94A8E64A}"/>
          </ac:picMkLst>
        </pc:picChg>
      </pc:sldChg>
      <pc:sldChg chg="addSp delSp modSp add mod modAnim">
        <pc:chgData name="Seth Petry-Johnson" userId="9311b3db184b81f9" providerId="LiveId" clId="{D9524752-2665-426F-BF4B-A419B4D2C70C}" dt="2022-12-11T15:25:18.125" v="1089" actId="478"/>
        <pc:sldMkLst>
          <pc:docMk/>
          <pc:sldMk cId="83348107" sldId="262"/>
        </pc:sldMkLst>
        <pc:spChg chg="ord">
          <ac:chgData name="Seth Petry-Johnson" userId="9311b3db184b81f9" providerId="LiveId" clId="{D9524752-2665-426F-BF4B-A419B4D2C70C}" dt="2022-12-10T19:49:57.999" v="527" actId="13244"/>
          <ac:spMkLst>
            <pc:docMk/>
            <pc:sldMk cId="83348107" sldId="262"/>
            <ac:spMk id="2" creationId="{1C1B3A04-F750-0034-FB6E-13D918F2058F}"/>
          </ac:spMkLst>
        </pc:spChg>
        <pc:spChg chg="ord">
          <ac:chgData name="Seth Petry-Johnson" userId="9311b3db184b81f9" providerId="LiveId" clId="{D9524752-2665-426F-BF4B-A419B4D2C70C}" dt="2022-12-10T19:49:57.999" v="527" actId="13244"/>
          <ac:spMkLst>
            <pc:docMk/>
            <pc:sldMk cId="83348107" sldId="262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9:49:57.999" v="527" actId="13244"/>
          <ac:spMkLst>
            <pc:docMk/>
            <pc:sldMk cId="83348107" sldId="262"/>
            <ac:spMk id="6" creationId="{88B9FB4D-C2C3-2EB0-453B-EDA709C1F054}"/>
          </ac:spMkLst>
        </pc:spChg>
        <pc:spChg chg="add del mod ord">
          <ac:chgData name="Seth Petry-Johnson" userId="9311b3db184b81f9" providerId="LiveId" clId="{D9524752-2665-426F-BF4B-A419B4D2C70C}" dt="2022-12-10T19:51:15.816" v="569" actId="478"/>
          <ac:spMkLst>
            <pc:docMk/>
            <pc:sldMk cId="83348107" sldId="262"/>
            <ac:spMk id="7" creationId="{1EA39F53-50E1-69FA-AAFB-FD4E4490AD0A}"/>
          </ac:spMkLst>
        </pc:spChg>
        <pc:spChg chg="del">
          <ac:chgData name="Seth Petry-Johnson" userId="9311b3db184b81f9" providerId="LiveId" clId="{D9524752-2665-426F-BF4B-A419B4D2C70C}" dt="2022-12-11T15:25:18.125" v="1089" actId="478"/>
          <ac:spMkLst>
            <pc:docMk/>
            <pc:sldMk cId="83348107" sldId="262"/>
            <ac:spMk id="10" creationId="{A22F6BB1-FF03-8A9C-442C-EAA2B465EF15}"/>
          </ac:spMkLst>
        </pc:spChg>
        <pc:spChg chg="del">
          <ac:chgData name="Seth Petry-Johnson" userId="9311b3db184b81f9" providerId="LiveId" clId="{D9524752-2665-426F-BF4B-A419B4D2C70C}" dt="2022-12-11T15:25:16.804" v="1087" actId="478"/>
          <ac:spMkLst>
            <pc:docMk/>
            <pc:sldMk cId="83348107" sldId="262"/>
            <ac:spMk id="11" creationId="{FFD2BD96-475E-51C1-1DEE-BA4A595CB2C3}"/>
          </ac:spMkLst>
        </pc:spChg>
        <pc:spChg chg="del">
          <ac:chgData name="Seth Petry-Johnson" userId="9311b3db184b81f9" providerId="LiveId" clId="{D9524752-2665-426F-BF4B-A419B4D2C70C}" dt="2022-12-11T15:25:17.411" v="1088" actId="478"/>
          <ac:spMkLst>
            <pc:docMk/>
            <pc:sldMk cId="83348107" sldId="262"/>
            <ac:spMk id="12" creationId="{AEEE7BEA-EE23-9573-DAD1-C4AFFBF11779}"/>
          </ac:spMkLst>
        </pc:spChg>
        <pc:spChg chg="del">
          <ac:chgData name="Seth Petry-Johnson" userId="9311b3db184b81f9" providerId="LiveId" clId="{D9524752-2665-426F-BF4B-A419B4D2C70C}" dt="2022-12-11T15:25:16.075" v="1086" actId="478"/>
          <ac:spMkLst>
            <pc:docMk/>
            <pc:sldMk cId="83348107" sldId="262"/>
            <ac:spMk id="13" creationId="{42EFD945-483C-CE50-0C12-94668281EF57}"/>
          </ac:spMkLst>
        </pc:spChg>
        <pc:picChg chg="add mod">
          <ac:chgData name="Seth Petry-Johnson" userId="9311b3db184b81f9" providerId="LiveId" clId="{D9524752-2665-426F-BF4B-A419B4D2C70C}" dt="2022-12-11T15:18:34.564" v="664" actId="14826"/>
          <ac:picMkLst>
            <pc:docMk/>
            <pc:sldMk cId="83348107" sldId="262"/>
            <ac:picMk id="4" creationId="{885A469A-CFB1-8D39-28BE-3E2AF3639205}"/>
          </ac:picMkLst>
        </pc:picChg>
        <pc:picChg chg="mod">
          <ac:chgData name="Seth Petry-Johnson" userId="9311b3db184b81f9" providerId="LiveId" clId="{D9524752-2665-426F-BF4B-A419B4D2C70C}" dt="2022-12-10T18:32:34.746" v="71" actId="1076"/>
          <ac:picMkLst>
            <pc:docMk/>
            <pc:sldMk cId="83348107" sldId="262"/>
            <ac:picMk id="9" creationId="{01CC1D30-90AC-A740-D68C-121B94A8E64A}"/>
          </ac:picMkLst>
        </pc:picChg>
      </pc:sldChg>
      <pc:sldChg chg="addSp delSp modSp add mod modAnim">
        <pc:chgData name="Seth Petry-Johnson" userId="9311b3db184b81f9" providerId="LiveId" clId="{D9524752-2665-426F-BF4B-A419B4D2C70C}" dt="2022-12-11T15:25:13.452" v="1085" actId="478"/>
        <pc:sldMkLst>
          <pc:docMk/>
          <pc:sldMk cId="2519998119" sldId="263"/>
        </pc:sldMkLst>
        <pc:spChg chg="ord">
          <ac:chgData name="Seth Petry-Johnson" userId="9311b3db184b81f9" providerId="LiveId" clId="{D9524752-2665-426F-BF4B-A419B4D2C70C}" dt="2022-12-10T19:50:26.934" v="528" actId="13244"/>
          <ac:spMkLst>
            <pc:docMk/>
            <pc:sldMk cId="2519998119" sldId="263"/>
            <ac:spMk id="2" creationId="{1C1B3A04-F750-0034-FB6E-13D918F2058F}"/>
          </ac:spMkLst>
        </pc:spChg>
        <pc:spChg chg="ord">
          <ac:chgData name="Seth Petry-Johnson" userId="9311b3db184b81f9" providerId="LiveId" clId="{D9524752-2665-426F-BF4B-A419B4D2C70C}" dt="2022-12-10T19:50:26.934" v="528" actId="13244"/>
          <ac:spMkLst>
            <pc:docMk/>
            <pc:sldMk cId="2519998119" sldId="263"/>
            <ac:spMk id="5" creationId="{5EFC0F82-E8B5-4413-FAD9-87B175385641}"/>
          </ac:spMkLst>
        </pc:spChg>
        <pc:spChg chg="ord">
          <ac:chgData name="Seth Petry-Johnson" userId="9311b3db184b81f9" providerId="LiveId" clId="{D9524752-2665-426F-BF4B-A419B4D2C70C}" dt="2022-12-10T19:50:26.934" v="528" actId="13244"/>
          <ac:spMkLst>
            <pc:docMk/>
            <pc:sldMk cId="2519998119" sldId="263"/>
            <ac:spMk id="6" creationId="{88B9FB4D-C2C3-2EB0-453B-EDA709C1F054}"/>
          </ac:spMkLst>
        </pc:spChg>
        <pc:spChg chg="mod">
          <ac:chgData name="Seth Petry-Johnson" userId="9311b3db184b81f9" providerId="LiveId" clId="{D9524752-2665-426F-BF4B-A419B4D2C70C}" dt="2022-12-10T18:48:38.332" v="356" actId="1037"/>
          <ac:spMkLst>
            <pc:docMk/>
            <pc:sldMk cId="2519998119" sldId="263"/>
            <ac:spMk id="8" creationId="{98021589-8EA4-E579-67D0-A26C50FF359D}"/>
          </ac:spMkLst>
        </pc:spChg>
        <pc:spChg chg="add del">
          <ac:chgData name="Seth Petry-Johnson" userId="9311b3db184b81f9" providerId="LiveId" clId="{D9524752-2665-426F-BF4B-A419B4D2C70C}" dt="2022-12-11T15:25:13.452" v="1085" actId="478"/>
          <ac:spMkLst>
            <pc:docMk/>
            <pc:sldMk cId="2519998119" sldId="263"/>
            <ac:spMk id="10" creationId="{A22F6BB1-FF03-8A9C-442C-EAA2B465EF15}"/>
          </ac:spMkLst>
        </pc:spChg>
        <pc:spChg chg="add del">
          <ac:chgData name="Seth Petry-Johnson" userId="9311b3db184b81f9" providerId="LiveId" clId="{D9524752-2665-426F-BF4B-A419B4D2C70C}" dt="2022-12-11T15:25:12.716" v="1084" actId="478"/>
          <ac:spMkLst>
            <pc:docMk/>
            <pc:sldMk cId="2519998119" sldId="263"/>
            <ac:spMk id="11" creationId="{FFD2BD96-475E-51C1-1DEE-BA4A595CB2C3}"/>
          </ac:spMkLst>
        </pc:spChg>
        <pc:spChg chg="add del">
          <ac:chgData name="Seth Petry-Johnson" userId="9311b3db184b81f9" providerId="LiveId" clId="{D9524752-2665-426F-BF4B-A419B4D2C70C}" dt="2022-12-11T15:25:11.852" v="1083" actId="478"/>
          <ac:spMkLst>
            <pc:docMk/>
            <pc:sldMk cId="2519998119" sldId="263"/>
            <ac:spMk id="12" creationId="{AEEE7BEA-EE23-9573-DAD1-C4AFFBF11779}"/>
          </ac:spMkLst>
        </pc:spChg>
        <pc:spChg chg="add del">
          <ac:chgData name="Seth Petry-Johnson" userId="9311b3db184b81f9" providerId="LiveId" clId="{D9524752-2665-426F-BF4B-A419B4D2C70C}" dt="2022-12-11T15:25:10.699" v="1082" actId="478"/>
          <ac:spMkLst>
            <pc:docMk/>
            <pc:sldMk cId="2519998119" sldId="263"/>
            <ac:spMk id="13" creationId="{42EFD945-483C-CE50-0C12-94668281EF57}"/>
          </ac:spMkLst>
        </pc:spChg>
        <pc:spChg chg="add del">
          <ac:chgData name="Seth Petry-Johnson" userId="9311b3db184b81f9" providerId="LiveId" clId="{D9524752-2665-426F-BF4B-A419B4D2C70C}" dt="2022-12-10T18:48:43.606" v="358" actId="22"/>
          <ac:spMkLst>
            <pc:docMk/>
            <pc:sldMk cId="2519998119" sldId="263"/>
            <ac:spMk id="15" creationId="{0F40E1C9-6C2D-7738-CE67-2409292BF68C}"/>
          </ac:spMkLst>
        </pc:spChg>
        <pc:spChg chg="add mod">
          <ac:chgData name="Seth Petry-Johnson" userId="9311b3db184b81f9" providerId="LiveId" clId="{D9524752-2665-426F-BF4B-A419B4D2C70C}" dt="2022-12-10T19:54:30.242" v="606" actId="962"/>
          <ac:spMkLst>
            <pc:docMk/>
            <pc:sldMk cId="2519998119" sldId="263"/>
            <ac:spMk id="19" creationId="{9522D92D-4CD7-8D5E-A327-4B220934CD22}"/>
          </ac:spMkLst>
        </pc:spChg>
        <pc:spChg chg="add mod">
          <ac:chgData name="Seth Petry-Johnson" userId="9311b3db184b81f9" providerId="LiveId" clId="{D9524752-2665-426F-BF4B-A419B4D2C70C}" dt="2022-12-10T19:53:49.544" v="601" actId="962"/>
          <ac:spMkLst>
            <pc:docMk/>
            <pc:sldMk cId="2519998119" sldId="263"/>
            <ac:spMk id="21" creationId="{11A430AC-905C-DD8B-0E12-6F31AECCC6F7}"/>
          </ac:spMkLst>
        </pc:spChg>
        <pc:graphicFrameChg chg="add mod">
          <ac:chgData name="Seth Petry-Johnson" userId="9311b3db184b81f9" providerId="LiveId" clId="{D9524752-2665-426F-BF4B-A419B4D2C70C}" dt="2022-12-10T18:56:01.927" v="433" actId="1076"/>
          <ac:graphicFrameMkLst>
            <pc:docMk/>
            <pc:sldMk cId="2519998119" sldId="263"/>
            <ac:graphicFrameMk id="18" creationId="{3F44252F-E8BE-E7E1-9423-5C51D798FB8F}"/>
          </ac:graphicFrameMkLst>
        </pc:graphicFrameChg>
        <pc:picChg chg="mod">
          <ac:chgData name="Seth Petry-Johnson" userId="9311b3db184b81f9" providerId="LiveId" clId="{D9524752-2665-426F-BF4B-A419B4D2C70C}" dt="2022-12-10T18:49:03.814" v="359" actId="1037"/>
          <ac:picMkLst>
            <pc:docMk/>
            <pc:sldMk cId="2519998119" sldId="263"/>
            <ac:picMk id="3" creationId="{85501352-A254-7D86-0EC2-AEC5185A4981}"/>
          </ac:picMkLst>
        </pc:picChg>
        <pc:picChg chg="del mod">
          <ac:chgData name="Seth Petry-Johnson" userId="9311b3db184b81f9" providerId="LiveId" clId="{D9524752-2665-426F-BF4B-A419B4D2C70C}" dt="2022-12-10T18:57:09.604" v="457" actId="478"/>
          <ac:picMkLst>
            <pc:docMk/>
            <pc:sldMk cId="2519998119" sldId="263"/>
            <ac:picMk id="4" creationId="{885A469A-CFB1-8D39-28BE-3E2AF3639205}"/>
          </ac:picMkLst>
        </pc:picChg>
        <pc:picChg chg="del">
          <ac:chgData name="Seth Petry-Johnson" userId="9311b3db184b81f9" providerId="LiveId" clId="{D9524752-2665-426F-BF4B-A419B4D2C70C}" dt="2022-12-10T20:01:19.713" v="661" actId="478"/>
          <ac:picMkLst>
            <pc:docMk/>
            <pc:sldMk cId="2519998119" sldId="263"/>
            <ac:picMk id="9" creationId="{01CC1D30-90AC-A740-D68C-121B94A8E64A}"/>
          </ac:picMkLst>
        </pc:picChg>
        <pc:picChg chg="mod">
          <ac:chgData name="Seth Petry-Johnson" userId="9311b3db184b81f9" providerId="LiveId" clId="{D9524752-2665-426F-BF4B-A419B4D2C70C}" dt="2022-12-10T18:48:37.763" v="354" actId="1037"/>
          <ac:picMkLst>
            <pc:docMk/>
            <pc:sldMk cId="2519998119" sldId="263"/>
            <ac:picMk id="14" creationId="{1C0BA767-4322-BAF1-F342-5D3BF9701DCB}"/>
          </ac:picMkLst>
        </pc:picChg>
        <pc:picChg chg="add mod modVis">
          <ac:chgData name="Seth Petry-Johnson" userId="9311b3db184b81f9" providerId="LiveId" clId="{D9524752-2665-426F-BF4B-A419B4D2C70C}" dt="2022-12-11T15:18:44.912" v="665" actId="14826"/>
          <ac:picMkLst>
            <pc:docMk/>
            <pc:sldMk cId="2519998119" sldId="263"/>
            <ac:picMk id="20" creationId="{9103FDB7-4FA3-59F9-9EA0-CE8F9436ED19}"/>
          </ac:picMkLst>
        </pc:picChg>
      </pc:sldChg>
      <pc:sldChg chg="delSp modSp add mod modTransition modAnim">
        <pc:chgData name="Seth Petry-Johnson" userId="9311b3db184b81f9" providerId="LiveId" clId="{D9524752-2665-426F-BF4B-A419B4D2C70C}" dt="2022-12-11T15:25:07.667" v="1081" actId="478"/>
        <pc:sldMkLst>
          <pc:docMk/>
          <pc:sldMk cId="2500936522" sldId="264"/>
        </pc:sldMkLst>
        <pc:spChg chg="del">
          <ac:chgData name="Seth Petry-Johnson" userId="9311b3db184b81f9" providerId="LiveId" clId="{D9524752-2665-426F-BF4B-A419B4D2C70C}" dt="2022-12-11T15:25:06.924" v="1080" actId="478"/>
          <ac:spMkLst>
            <pc:docMk/>
            <pc:sldMk cId="2500936522" sldId="264"/>
            <ac:spMk id="10" creationId="{A22F6BB1-FF03-8A9C-442C-EAA2B465EF15}"/>
          </ac:spMkLst>
        </pc:spChg>
        <pc:spChg chg="del">
          <ac:chgData name="Seth Petry-Johnson" userId="9311b3db184b81f9" providerId="LiveId" clId="{D9524752-2665-426F-BF4B-A419B4D2C70C}" dt="2022-12-11T15:25:07.667" v="1081" actId="478"/>
          <ac:spMkLst>
            <pc:docMk/>
            <pc:sldMk cId="2500936522" sldId="264"/>
            <ac:spMk id="11" creationId="{FFD2BD96-475E-51C1-1DEE-BA4A595CB2C3}"/>
          </ac:spMkLst>
        </pc:spChg>
        <pc:spChg chg="del">
          <ac:chgData name="Seth Petry-Johnson" userId="9311b3db184b81f9" providerId="LiveId" clId="{D9524752-2665-426F-BF4B-A419B4D2C70C}" dt="2022-12-11T15:25:06.196" v="1079" actId="478"/>
          <ac:spMkLst>
            <pc:docMk/>
            <pc:sldMk cId="2500936522" sldId="264"/>
            <ac:spMk id="12" creationId="{AEEE7BEA-EE23-9573-DAD1-C4AFFBF11779}"/>
          </ac:spMkLst>
        </pc:spChg>
        <pc:spChg chg="del">
          <ac:chgData name="Seth Petry-Johnson" userId="9311b3db184b81f9" providerId="LiveId" clId="{D9524752-2665-426F-BF4B-A419B4D2C70C}" dt="2022-12-11T15:25:05.020" v="1078" actId="478"/>
          <ac:spMkLst>
            <pc:docMk/>
            <pc:sldMk cId="2500936522" sldId="264"/>
            <ac:spMk id="13" creationId="{42EFD945-483C-CE50-0C12-94668281EF57}"/>
          </ac:spMkLst>
        </pc:spChg>
        <pc:spChg chg="mod">
          <ac:chgData name="Seth Petry-Johnson" userId="9311b3db184b81f9" providerId="LiveId" clId="{D9524752-2665-426F-BF4B-A419B4D2C70C}" dt="2022-12-10T19:57:47.408" v="659" actId="207"/>
          <ac:spMkLst>
            <pc:docMk/>
            <pc:sldMk cId="2500936522" sldId="264"/>
            <ac:spMk id="19" creationId="{9522D92D-4CD7-8D5E-A327-4B220934CD22}"/>
          </ac:spMkLst>
        </pc:spChg>
        <pc:spChg chg="mod">
          <ac:chgData name="Seth Petry-Johnson" userId="9311b3db184b81f9" providerId="LiveId" clId="{D9524752-2665-426F-BF4B-A419B4D2C70C}" dt="2022-12-10T19:57:43.527" v="658" actId="207"/>
          <ac:spMkLst>
            <pc:docMk/>
            <pc:sldMk cId="2500936522" sldId="264"/>
            <ac:spMk id="21" creationId="{11A430AC-905C-DD8B-0E12-6F31AECCC6F7}"/>
          </ac:spMkLst>
        </pc:spChg>
        <pc:picChg chg="del">
          <ac:chgData name="Seth Petry-Johnson" userId="9311b3db184b81f9" providerId="LiveId" clId="{D9524752-2665-426F-BF4B-A419B4D2C70C}" dt="2022-12-10T20:01:21.748" v="662" actId="478"/>
          <ac:picMkLst>
            <pc:docMk/>
            <pc:sldMk cId="2500936522" sldId="264"/>
            <ac:picMk id="9" creationId="{01CC1D30-90AC-A740-D68C-121B94A8E64A}"/>
          </ac:picMkLst>
        </pc:picChg>
        <pc:picChg chg="del">
          <ac:chgData name="Seth Petry-Johnson" userId="9311b3db184b81f9" providerId="LiveId" clId="{D9524752-2665-426F-BF4B-A419B4D2C70C}" dt="2022-12-10T19:52:31.082" v="577" actId="478"/>
          <ac:picMkLst>
            <pc:docMk/>
            <pc:sldMk cId="2500936522" sldId="264"/>
            <ac:picMk id="20" creationId="{9103FDB7-4FA3-59F9-9EA0-CE8F9436ED19}"/>
          </ac:picMkLst>
        </pc:picChg>
      </pc:sldChg>
      <pc:sldChg chg="delSp modSp add mod modShow">
        <pc:chgData name="Seth Petry-Johnson" userId="9311b3db184b81f9" providerId="LiveId" clId="{D9524752-2665-426F-BF4B-A419B4D2C70C}" dt="2022-12-11T15:21:35.997" v="862" actId="729"/>
        <pc:sldMkLst>
          <pc:docMk/>
          <pc:sldMk cId="3738654608" sldId="265"/>
        </pc:sldMkLst>
        <pc:spChg chg="mod">
          <ac:chgData name="Seth Petry-Johnson" userId="9311b3db184b81f9" providerId="LiveId" clId="{D9524752-2665-426F-BF4B-A419B4D2C70C}" dt="2022-12-10T19:57:37.124" v="657" actId="207"/>
          <ac:spMkLst>
            <pc:docMk/>
            <pc:sldMk cId="3738654608" sldId="265"/>
            <ac:spMk id="21" creationId="{11A430AC-905C-DD8B-0E12-6F31AECCC6F7}"/>
          </ac:spMkLst>
        </pc:spChg>
        <pc:picChg chg="del">
          <ac:chgData name="Seth Petry-Johnson" userId="9311b3db184b81f9" providerId="LiveId" clId="{D9524752-2665-426F-BF4B-A419B4D2C70C}" dt="2022-12-10T20:01:14.227" v="660" actId="478"/>
          <ac:picMkLst>
            <pc:docMk/>
            <pc:sldMk cId="3738654608" sldId="265"/>
            <ac:picMk id="9" creationId="{01CC1D30-90AC-A740-D68C-121B94A8E64A}"/>
          </ac:picMkLst>
        </pc:picChg>
      </pc:sldChg>
      <pc:sldChg chg="addSp delSp modSp add mod">
        <pc:chgData name="Seth Petry-Johnson" userId="9311b3db184b81f9" providerId="LiveId" clId="{D9524752-2665-426F-BF4B-A419B4D2C70C}" dt="2022-12-11T15:23:07.156" v="1076" actId="1035"/>
        <pc:sldMkLst>
          <pc:docMk/>
          <pc:sldMk cId="3350757206" sldId="266"/>
        </pc:sldMkLst>
        <pc:spChg chg="add mod">
          <ac:chgData name="Seth Petry-Johnson" userId="9311b3db184b81f9" providerId="LiveId" clId="{D9524752-2665-426F-BF4B-A419B4D2C70C}" dt="2022-12-11T15:23:07.156" v="1076" actId="1035"/>
          <ac:spMkLst>
            <pc:docMk/>
            <pc:sldMk cId="3350757206" sldId="266"/>
            <ac:spMk id="4" creationId="{D8C3A2DB-17F5-6C55-7836-A1FAF7F3EE27}"/>
          </ac:spMkLst>
        </pc:spChg>
        <pc:spChg chg="add mod">
          <ac:chgData name="Seth Petry-Johnson" userId="9311b3db184b81f9" providerId="LiveId" clId="{D9524752-2665-426F-BF4B-A419B4D2C70C}" dt="2022-12-11T15:23:07.156" v="1076" actId="1035"/>
          <ac:spMkLst>
            <pc:docMk/>
            <pc:sldMk cId="3350757206" sldId="266"/>
            <ac:spMk id="7" creationId="{264F9A86-F114-7CEA-FD65-0EAF52F8FB8A}"/>
          </ac:spMkLst>
        </pc:spChg>
        <pc:spChg chg="add mod">
          <ac:chgData name="Seth Petry-Johnson" userId="9311b3db184b81f9" providerId="LiveId" clId="{D9524752-2665-426F-BF4B-A419B4D2C70C}" dt="2022-12-11T15:23:07.156" v="1076" actId="1035"/>
          <ac:spMkLst>
            <pc:docMk/>
            <pc:sldMk cId="3350757206" sldId="266"/>
            <ac:spMk id="9" creationId="{19F9099E-1A8C-D28F-8124-E2CA8606AE80}"/>
          </ac:spMkLst>
        </pc:spChg>
        <pc:spChg chg="del">
          <ac:chgData name="Seth Petry-Johnson" userId="9311b3db184b81f9" providerId="LiveId" clId="{D9524752-2665-426F-BF4B-A419B4D2C70C}" dt="2022-12-11T15:20:21.910" v="670" actId="478"/>
          <ac:spMkLst>
            <pc:docMk/>
            <pc:sldMk cId="3350757206" sldId="266"/>
            <ac:spMk id="10" creationId="{A22F6BB1-FF03-8A9C-442C-EAA2B465EF15}"/>
          </ac:spMkLst>
        </pc:spChg>
        <pc:spChg chg="del">
          <ac:chgData name="Seth Petry-Johnson" userId="9311b3db184b81f9" providerId="LiveId" clId="{D9524752-2665-426F-BF4B-A419B4D2C70C}" dt="2022-12-11T15:20:20.844" v="669" actId="478"/>
          <ac:spMkLst>
            <pc:docMk/>
            <pc:sldMk cId="3350757206" sldId="266"/>
            <ac:spMk id="11" creationId="{FFD2BD96-475E-51C1-1DEE-BA4A595CB2C3}"/>
          </ac:spMkLst>
        </pc:spChg>
        <pc:spChg chg="del">
          <ac:chgData name="Seth Petry-Johnson" userId="9311b3db184b81f9" providerId="LiveId" clId="{D9524752-2665-426F-BF4B-A419B4D2C70C}" dt="2022-12-11T15:20:19.948" v="668" actId="478"/>
          <ac:spMkLst>
            <pc:docMk/>
            <pc:sldMk cId="3350757206" sldId="266"/>
            <ac:spMk id="12" creationId="{AEEE7BEA-EE23-9573-DAD1-C4AFFBF11779}"/>
          </ac:spMkLst>
        </pc:spChg>
        <pc:spChg chg="del">
          <ac:chgData name="Seth Petry-Johnson" userId="9311b3db184b81f9" providerId="LiveId" clId="{D9524752-2665-426F-BF4B-A419B4D2C70C}" dt="2022-12-11T15:20:12.469" v="667" actId="478"/>
          <ac:spMkLst>
            <pc:docMk/>
            <pc:sldMk cId="3350757206" sldId="266"/>
            <ac:spMk id="13" creationId="{42EFD945-483C-CE50-0C12-94668281EF57}"/>
          </ac:spMkLst>
        </pc:spChg>
        <pc:spChg chg="add mod">
          <ac:chgData name="Seth Petry-Johnson" userId="9311b3db184b81f9" providerId="LiveId" clId="{D9524752-2665-426F-BF4B-A419B4D2C70C}" dt="2022-12-11T15:23:07.156" v="1076" actId="1035"/>
          <ac:spMkLst>
            <pc:docMk/>
            <pc:sldMk cId="3350757206" sldId="266"/>
            <ac:spMk id="15" creationId="{49C465A4-C10F-9A65-3EDA-DDD40B9BA81E}"/>
          </ac:spMkLst>
        </pc:spChg>
        <pc:spChg chg="mod">
          <ac:chgData name="Seth Petry-Johnson" userId="9311b3db184b81f9" providerId="LiveId" clId="{D9524752-2665-426F-BF4B-A419B4D2C70C}" dt="2022-12-11T15:23:00.340" v="1057" actId="1035"/>
          <ac:spMkLst>
            <pc:docMk/>
            <pc:sldMk cId="3350757206" sldId="266"/>
            <ac:spMk id="19" creationId="{9522D92D-4CD7-8D5E-A327-4B220934CD22}"/>
          </ac:spMkLst>
        </pc:spChg>
        <pc:spChg chg="mod">
          <ac:chgData name="Seth Petry-Johnson" userId="9311b3db184b81f9" providerId="LiveId" clId="{D9524752-2665-426F-BF4B-A419B4D2C70C}" dt="2022-12-11T15:23:00.340" v="1057" actId="1035"/>
          <ac:spMkLst>
            <pc:docMk/>
            <pc:sldMk cId="3350757206" sldId="266"/>
            <ac:spMk id="21" creationId="{11A430AC-905C-DD8B-0E12-6F31AECCC6F7}"/>
          </ac:spMkLst>
        </pc:spChg>
        <pc:graphicFrameChg chg="mod">
          <ac:chgData name="Seth Petry-Johnson" userId="9311b3db184b81f9" providerId="LiveId" clId="{D9524752-2665-426F-BF4B-A419B4D2C70C}" dt="2022-12-11T15:20:41.591" v="718" actId="1035"/>
          <ac:graphicFrameMkLst>
            <pc:docMk/>
            <pc:sldMk cId="3350757206" sldId="266"/>
            <ac:graphicFrameMk id="18" creationId="{3F44252F-E8BE-E7E1-9423-5C51D798FB8F}"/>
          </ac:graphicFrameMkLst>
        </pc:graphicFrameChg>
      </pc:sldChg>
      <pc:sldChg chg="addSp delSp modSp add mod">
        <pc:chgData name="Seth Petry-Johnson" userId="9311b3db184b81f9" providerId="LiveId" clId="{D9524752-2665-426F-BF4B-A419B4D2C70C}" dt="2022-12-11T15:22:16.285" v="1008" actId="1036"/>
        <pc:sldMkLst>
          <pc:docMk/>
          <pc:sldMk cId="3248607758" sldId="267"/>
        </pc:sldMkLst>
        <pc:spChg chg="add mod ord">
          <ac:chgData name="Seth Petry-Johnson" userId="9311b3db184b81f9" providerId="LiveId" clId="{D9524752-2665-426F-BF4B-A419B4D2C70C}" dt="2022-12-11T15:22:16.285" v="1008" actId="1036"/>
          <ac:spMkLst>
            <pc:docMk/>
            <pc:sldMk cId="3248607758" sldId="267"/>
            <ac:spMk id="4" creationId="{47819D15-8544-7F22-3EBB-76173E9FACAF}"/>
          </ac:spMkLst>
        </pc:spChg>
        <pc:spChg chg="add mod ord">
          <ac:chgData name="Seth Petry-Johnson" userId="9311b3db184b81f9" providerId="LiveId" clId="{D9524752-2665-426F-BF4B-A419B4D2C70C}" dt="2022-12-11T15:22:12.013" v="981" actId="1035"/>
          <ac:spMkLst>
            <pc:docMk/>
            <pc:sldMk cId="3248607758" sldId="267"/>
            <ac:spMk id="7" creationId="{7B53560B-6193-30DF-4304-AF8D53191503}"/>
          </ac:spMkLst>
        </pc:spChg>
        <pc:spChg chg="add mod ord">
          <ac:chgData name="Seth Petry-Johnson" userId="9311b3db184b81f9" providerId="LiveId" clId="{D9524752-2665-426F-BF4B-A419B4D2C70C}" dt="2022-12-11T15:22:07.199" v="952" actId="1035"/>
          <ac:spMkLst>
            <pc:docMk/>
            <pc:sldMk cId="3248607758" sldId="267"/>
            <ac:spMk id="9" creationId="{6ADDA025-ACB3-780F-34DA-DAF03746F41A}"/>
          </ac:spMkLst>
        </pc:spChg>
        <pc:spChg chg="del">
          <ac:chgData name="Seth Petry-Johnson" userId="9311b3db184b81f9" providerId="LiveId" clId="{D9524752-2665-426F-BF4B-A419B4D2C70C}" dt="2022-12-11T15:21:42.325" v="866" actId="478"/>
          <ac:spMkLst>
            <pc:docMk/>
            <pc:sldMk cId="3248607758" sldId="267"/>
            <ac:spMk id="10" creationId="{A22F6BB1-FF03-8A9C-442C-EAA2B465EF15}"/>
          </ac:spMkLst>
        </pc:spChg>
        <pc:spChg chg="del">
          <ac:chgData name="Seth Petry-Johnson" userId="9311b3db184b81f9" providerId="LiveId" clId="{D9524752-2665-426F-BF4B-A419B4D2C70C}" dt="2022-12-11T15:21:41.621" v="865" actId="478"/>
          <ac:spMkLst>
            <pc:docMk/>
            <pc:sldMk cId="3248607758" sldId="267"/>
            <ac:spMk id="11" creationId="{FFD2BD96-475E-51C1-1DEE-BA4A595CB2C3}"/>
          </ac:spMkLst>
        </pc:spChg>
        <pc:spChg chg="del">
          <ac:chgData name="Seth Petry-Johnson" userId="9311b3db184b81f9" providerId="LiveId" clId="{D9524752-2665-426F-BF4B-A419B4D2C70C}" dt="2022-12-11T15:21:40.900" v="864" actId="478"/>
          <ac:spMkLst>
            <pc:docMk/>
            <pc:sldMk cId="3248607758" sldId="267"/>
            <ac:spMk id="12" creationId="{AEEE7BEA-EE23-9573-DAD1-C4AFFBF11779}"/>
          </ac:spMkLst>
        </pc:spChg>
        <pc:spChg chg="del">
          <ac:chgData name="Seth Petry-Johnson" userId="9311b3db184b81f9" providerId="LiveId" clId="{D9524752-2665-426F-BF4B-A419B4D2C70C}" dt="2022-12-11T15:21:39.908" v="863" actId="478"/>
          <ac:spMkLst>
            <pc:docMk/>
            <pc:sldMk cId="3248607758" sldId="267"/>
            <ac:spMk id="13" creationId="{42EFD945-483C-CE50-0C12-94668281EF57}"/>
          </ac:spMkLst>
        </pc:spChg>
        <pc:spChg chg="add mod ord">
          <ac:chgData name="Seth Petry-Johnson" userId="9311b3db184b81f9" providerId="LiveId" clId="{D9524752-2665-426F-BF4B-A419B4D2C70C}" dt="2022-12-11T15:22:01.964" v="932" actId="1035"/>
          <ac:spMkLst>
            <pc:docMk/>
            <pc:sldMk cId="3248607758" sldId="267"/>
            <ac:spMk id="15" creationId="{0DA96DF6-114C-2655-9908-31D25C5423A7}"/>
          </ac:spMkLst>
        </pc:spChg>
        <pc:graphicFrameChg chg="mod">
          <ac:chgData name="Seth Petry-Johnson" userId="9311b3db184b81f9" providerId="LiveId" clId="{D9524752-2665-426F-BF4B-A419B4D2C70C}" dt="2022-12-11T15:21:53.927" v="912" actId="1076"/>
          <ac:graphicFrameMkLst>
            <pc:docMk/>
            <pc:sldMk cId="3248607758" sldId="267"/>
            <ac:graphicFrameMk id="18" creationId="{3F44252F-E8BE-E7E1-9423-5C51D798FB8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2-4130-BAA1-130FFD4A715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CC2-4130-BAA1-130FFD4A71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2"/>
                <c:pt idx="0">
                  <c:v>Burnt</c:v>
                </c:pt>
                <c:pt idx="1">
                  <c:v>Not Burnt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0.76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2-4130-BAA1-130FFD4A7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130-3845-5177-7149-38BF9FE8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3CFC-93D3-819E-3611-B9610D7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BCFD-7E2E-A461-AB5D-3A6DA13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9349-9989-5863-7F3C-4F1885C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CE88-089B-F571-DA57-6EB2837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AA89-746E-3BEC-26BB-030AAD79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8A098-86ED-CE98-E0E8-B491A649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949E-63BB-A28D-A142-B77DF702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CF55-D0C4-CACE-E27B-796F6B7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76EC-9988-E40B-C2F1-84B1DF40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7276A-320C-D797-F1D0-6812C196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CD16-8309-ECB2-5E08-86ABD5B5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118B-F345-DBB8-B2D1-E1D7FCE1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3779-DAA4-3446-A487-AD38EAB0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55E6-B8F1-94BB-210F-964BF11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9F61-A2ED-CB5C-D6AD-11E9BC49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775A-FE52-A537-8D73-73290614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7362-1EE2-54EB-A683-29B18E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427C-54F7-96D5-4A06-144CEEF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F1D-D01C-C7B4-29C5-03056701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01B2-2C19-D373-FB68-4185AEE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6E5D-8399-E692-2322-5B5CC555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6F7D-D6B6-BB47-FBFF-E705881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0618-10DE-CC69-34A8-7159B5B4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6A54-FC93-ACD0-EA86-E51F6BF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D98-B256-B5E5-0695-696DCB79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965-99B3-E5C9-83A8-ABBBBDA3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258E-F53D-485C-428A-4D91C6BDA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2D50C-7E2F-909D-5054-5EA11035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D23A-C8F9-7944-DB75-C57C0D88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00AF4-F08A-E833-CF75-2F6A005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C10-39CC-886B-D5F2-D3497D6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907F-DEDC-F25C-A448-B5E5C840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032C-3B98-992E-4903-30169FDA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A6DA-1E14-B77D-D380-B6BF9ACE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54C2-CED8-E95A-2C9E-31B0C0D7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E8A-F67F-6910-30C4-46F8ABD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2E69-00C4-CFBD-53B3-B85B3B6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F8618-2688-9575-B95C-1EA3C59A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6633-B569-C73A-6285-C305CA27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DFEF8-8CB0-F6D6-B121-17ACA6DA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B85C-7707-B00D-930B-7C7A85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2A07A-2FC0-2BDA-2DDD-B45FCD6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538-EF86-A1D5-AB04-2EBDF437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C8C6A-1135-0CD1-0966-675AFBB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C983-823D-C0B7-85EE-2AD6881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71F5-1019-5008-12DD-A7F64C1C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5E74-05EB-39D0-718E-877C1A2D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D1D5B-8818-8821-9DEC-D0F4BD24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F674-8F3A-744A-960A-C3A6765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5635-897A-A594-808E-4B6DD0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AE97-2884-F89E-FFB3-152782D7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5AC2-15FC-3341-D0A6-F388752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A8EE0-2E73-25A4-4D8A-CB37B06D7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3CD9-E485-E015-62A4-59F5C1EE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2032-7476-94BB-BB1F-1F127B8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2D13-D03C-D8EA-AD1D-ED909F15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37DC-DD46-15CA-B95C-A6C1E4E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AE1C-D98C-66D6-0937-633E3327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0F36-E418-7187-ACE6-B28F341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D420-549A-1DF8-66D9-BCC2F221C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BEDA-D42C-4DE8-A1B9-824AF150F5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E1C-EEF7-78F2-5048-F26D22122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6D69-F2B5-A7A5-21F6-A9B845D4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2121980"/>
            <a:ext cx="12192000" cy="473602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!!Lady face down">
            <a:extLst>
              <a:ext uri="{FF2B5EF4-FFF2-40B4-BE49-F238E27FC236}">
                <a16:creationId xmlns:a16="http://schemas.microsoft.com/office/drawing/2014/main" id="{053611BD-C1D2-5E7A-CAC4-C167209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879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9A065-08A2-8B3F-B621-3AE20C62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0" y="874178"/>
            <a:ext cx="1658785" cy="1247802"/>
          </a:xfrm>
          <a:prstGeom prst="rect">
            <a:avLst/>
          </a:prstGeom>
        </p:spPr>
      </p:pic>
      <p:pic>
        <p:nvPicPr>
          <p:cNvPr id="11" name="!!Battery">
            <a:extLst>
              <a:ext uri="{FF2B5EF4-FFF2-40B4-BE49-F238E27FC236}">
                <a16:creationId xmlns:a16="http://schemas.microsoft.com/office/drawing/2014/main" id="{787378B6-7A7E-5A64-D75B-FE0B8CC7C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85" y="2137220"/>
            <a:ext cx="1140477" cy="1133415"/>
          </a:xfrm>
          <a:prstGeom prst="rect">
            <a:avLst/>
          </a:prstGeom>
        </p:spPr>
      </p:pic>
      <p:sp>
        <p:nvSpPr>
          <p:cNvPr id="9" name="!!Header bar">
            <a:extLst>
              <a:ext uri="{FF2B5EF4-FFF2-40B4-BE49-F238E27FC236}">
                <a16:creationId xmlns:a16="http://schemas.microsoft.com/office/drawing/2014/main" id="{A8D0EBCA-137E-ADF9-58E9-0BB84D306F48}"/>
              </a:ext>
            </a:extLst>
          </p:cNvPr>
          <p:cNvSpPr/>
          <p:nvPr/>
        </p:nvSpPr>
        <p:spPr>
          <a:xfrm>
            <a:off x="0" y="-53340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3048495" y="1072634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  <a:endParaRPr lang="en-US" sz="3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3048495" y="440174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20755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!!Battery">
            <a:extLst>
              <a:ext uri="{FF2B5EF4-FFF2-40B4-BE49-F238E27FC236}">
                <a16:creationId xmlns:a16="http://schemas.microsoft.com/office/drawing/2014/main" id="{97C8B542-123E-9F46-F1A4-4B75782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26" y="3844686"/>
            <a:ext cx="1140477" cy="113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C3F0FC-4EFE-983A-1FB9-366BE41D935C}"/>
              </a:ext>
            </a:extLst>
          </p:cNvPr>
          <p:cNvSpPr txBox="1"/>
          <p:nvPr/>
        </p:nvSpPr>
        <p:spPr>
          <a:xfrm>
            <a:off x="2149863" y="1827379"/>
            <a:ext cx="789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Burnout is a state of </a:t>
            </a:r>
          </a:p>
          <a:p>
            <a:pPr algn="ctr"/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emotional, physical, and mental exhaustion</a:t>
            </a:r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caused by </a:t>
            </a:r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excessive and prolonged stress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5687AF-21C6-966D-2EF6-A7A26FA1F843}"/>
              </a:ext>
            </a:extLst>
          </p:cNvPr>
          <p:cNvSpPr/>
          <p:nvPr/>
        </p:nvSpPr>
        <p:spPr bwMode="auto">
          <a:xfrm>
            <a:off x="4700235" y="2591476"/>
            <a:ext cx="4316765" cy="421838"/>
          </a:xfrm>
          <a:prstGeom prst="roundRect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398FD-DC4B-1D9F-4885-72A1CEAAE360}"/>
              </a:ext>
            </a:extLst>
          </p:cNvPr>
          <p:cNvSpPr txBox="1"/>
          <p:nvPr/>
        </p:nvSpPr>
        <p:spPr>
          <a:xfrm>
            <a:off x="5380775" y="3239184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Pandemic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378F-2678-58F2-57D5-C436F6BD3D38}"/>
              </a:ext>
            </a:extLst>
          </p:cNvPr>
          <p:cNvSpPr txBox="1"/>
          <p:nvPr/>
        </p:nvSpPr>
        <p:spPr>
          <a:xfrm>
            <a:off x="6673617" y="3740183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Politics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D04E9-F534-D2B9-2B2B-739043250E14}"/>
              </a:ext>
            </a:extLst>
          </p:cNvPr>
          <p:cNvSpPr txBox="1"/>
          <p:nvPr/>
        </p:nvSpPr>
        <p:spPr>
          <a:xfrm>
            <a:off x="6847563" y="427169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Family stress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28CA80-506D-12FE-8ED8-846C11B72CFC}"/>
              </a:ext>
            </a:extLst>
          </p:cNvPr>
          <p:cNvSpPr txBox="1"/>
          <p:nvPr/>
        </p:nvSpPr>
        <p:spPr>
          <a:xfrm>
            <a:off x="5380775" y="515722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Turnover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28D5B-C902-30AD-D06E-E89CF36FDBAA}"/>
              </a:ext>
            </a:extLst>
          </p:cNvPr>
          <p:cNvSpPr txBox="1"/>
          <p:nvPr/>
        </p:nvSpPr>
        <p:spPr>
          <a:xfrm>
            <a:off x="3794835" y="477804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WFH / 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941A8-F0B3-BCF3-8A5F-0CCA525E4591}"/>
              </a:ext>
            </a:extLst>
          </p:cNvPr>
          <p:cNvSpPr txBox="1"/>
          <p:nvPr/>
        </p:nvSpPr>
        <p:spPr>
          <a:xfrm>
            <a:off x="3391733" y="427169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Job insecurity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F58764-8BFC-2AAE-D150-742AAB8D8C91}"/>
              </a:ext>
            </a:extLst>
          </p:cNvPr>
          <p:cNvSpPr txBox="1"/>
          <p:nvPr/>
        </p:nvSpPr>
        <p:spPr>
          <a:xfrm>
            <a:off x="6673617" y="4770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Adulting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BCE4C-AF66-DBFB-ACCF-2380734C8442}"/>
              </a:ext>
            </a:extLst>
          </p:cNvPr>
          <p:cNvSpPr txBox="1"/>
          <p:nvPr/>
        </p:nvSpPr>
        <p:spPr>
          <a:xfrm>
            <a:off x="4253295" y="374018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Inflation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94659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C1D30-90AC-A740-D68C-121B94A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30" y="1631200"/>
            <a:ext cx="5188280" cy="3902825"/>
          </a:xfrm>
          <a:prstGeom prst="rect">
            <a:avLst/>
          </a:prstGeom>
        </p:spPr>
      </p:pic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495A7-F607-3D0E-155F-883DB356F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185" y="6873240"/>
            <a:ext cx="758825" cy="758825"/>
          </a:xfrm>
          <a:prstGeom prst="rect">
            <a:avLst/>
          </a:prstGeom>
        </p:spPr>
      </p:pic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80881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C1D30-90AC-A740-D68C-121B94A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75" y="6073061"/>
            <a:ext cx="1043470" cy="784939"/>
          </a:xfrm>
          <a:prstGeom prst="rect">
            <a:avLst/>
          </a:prstGeom>
        </p:spPr>
      </p:pic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5A469A-CFB1-8D39-28BE-3E2AF3639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257" y="1631200"/>
            <a:ext cx="3902825" cy="3902825"/>
          </a:xfrm>
          <a:prstGeom prst="rect">
            <a:avLst/>
          </a:prstGeom>
        </p:spPr>
      </p:pic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8334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44252F-E8BE-E7E1-9423-5C51D798F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065922"/>
              </p:ext>
            </p:extLst>
          </p:nvPr>
        </p:nvGraphicFramePr>
        <p:xfrm>
          <a:off x="6093373" y="2108250"/>
          <a:ext cx="6095010" cy="332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!!Stat">
            <a:extLst>
              <a:ext uri="{FF2B5EF4-FFF2-40B4-BE49-F238E27FC236}">
                <a16:creationId xmlns:a16="http://schemas.microsoft.com/office/drawing/2014/main" id="{9522D92D-4CD7-8D5E-A327-4B220934CD22}"/>
              </a:ext>
            </a:extLst>
          </p:cNvPr>
          <p:cNvSpPr txBox="1"/>
          <p:nvPr/>
        </p:nvSpPr>
        <p:spPr>
          <a:xfrm>
            <a:off x="8039100" y="3228945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76%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03FDB7-4FA3-59F9-9EA0-CE8F9436E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257" y="1631200"/>
            <a:ext cx="3902825" cy="3902825"/>
          </a:xfrm>
          <a:prstGeom prst="rect">
            <a:avLst/>
          </a:prstGeom>
        </p:spPr>
      </p:pic>
      <p:sp>
        <p:nvSpPr>
          <p:cNvPr id="21" name="!!Stat head">
            <a:extLst>
              <a:ext uri="{FF2B5EF4-FFF2-40B4-BE49-F238E27FC236}">
                <a16:creationId xmlns:a16="http://schemas.microsoft.com/office/drawing/2014/main" id="{11A430AC-905C-DD8B-0E12-6F31AECCC6F7}"/>
              </a:ext>
            </a:extLst>
          </p:cNvPr>
          <p:cNvSpPr txBox="1"/>
          <p:nvPr/>
        </p:nvSpPr>
        <p:spPr>
          <a:xfrm>
            <a:off x="6123165" y="809361"/>
            <a:ext cx="609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Employed Americans reporting worker burnout 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2519998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44252F-E8BE-E7E1-9423-5C51D798FB8F}"/>
              </a:ext>
            </a:extLst>
          </p:cNvPr>
          <p:cNvGraphicFramePr/>
          <p:nvPr/>
        </p:nvGraphicFramePr>
        <p:xfrm>
          <a:off x="6093373" y="2108250"/>
          <a:ext cx="6095010" cy="332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!!Stat">
            <a:extLst>
              <a:ext uri="{FF2B5EF4-FFF2-40B4-BE49-F238E27FC236}">
                <a16:creationId xmlns:a16="http://schemas.microsoft.com/office/drawing/2014/main" id="{9522D92D-4CD7-8D5E-A327-4B220934CD22}"/>
              </a:ext>
            </a:extLst>
          </p:cNvPr>
          <p:cNvSpPr txBox="1"/>
          <p:nvPr/>
        </p:nvSpPr>
        <p:spPr>
          <a:xfrm>
            <a:off x="6994612" y="3228945"/>
            <a:ext cx="448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9%</a:t>
            </a:r>
          </a:p>
        </p:txBody>
      </p:sp>
      <p:sp>
        <p:nvSpPr>
          <p:cNvPr id="21" name="!!Stat head">
            <a:extLst>
              <a:ext uri="{FF2B5EF4-FFF2-40B4-BE49-F238E27FC236}">
                <a16:creationId xmlns:a16="http://schemas.microsoft.com/office/drawing/2014/main" id="{11A430AC-905C-DD8B-0E12-6F31AECCC6F7}"/>
              </a:ext>
            </a:extLst>
          </p:cNvPr>
          <p:cNvSpPr txBox="1"/>
          <p:nvPr/>
        </p:nvSpPr>
        <p:spPr>
          <a:xfrm>
            <a:off x="6123165" y="809361"/>
            <a:ext cx="609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Employed Americans reporting </a:t>
            </a:r>
            <a:r>
              <a:rPr lang="en-US" sz="32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</a:t>
            </a:r>
            <a:r>
              <a:rPr lang="en-US" sz="3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burnout 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250093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Line4">
            <a:extLst>
              <a:ext uri="{FF2B5EF4-FFF2-40B4-BE49-F238E27FC236}">
                <a16:creationId xmlns:a16="http://schemas.microsoft.com/office/drawing/2014/main" id="{A22F6BB1-FF03-8A9C-442C-EAA2B465EF15}"/>
              </a:ext>
            </a:extLst>
          </p:cNvPr>
          <p:cNvSpPr txBox="1"/>
          <p:nvPr/>
        </p:nvSpPr>
        <p:spPr>
          <a:xfrm>
            <a:off x="1427873" y="37716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1" name="!!Line3">
            <a:extLst>
              <a:ext uri="{FF2B5EF4-FFF2-40B4-BE49-F238E27FC236}">
                <a16:creationId xmlns:a16="http://schemas.microsoft.com/office/drawing/2014/main" id="{FFD2BD96-475E-51C1-1DEE-BA4A595CB2C3}"/>
              </a:ext>
            </a:extLst>
          </p:cNvPr>
          <p:cNvSpPr txBox="1"/>
          <p:nvPr/>
        </p:nvSpPr>
        <p:spPr>
          <a:xfrm>
            <a:off x="1427874" y="32289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2" name="!!Line2">
            <a:extLst>
              <a:ext uri="{FF2B5EF4-FFF2-40B4-BE49-F238E27FC236}">
                <a16:creationId xmlns:a16="http://schemas.microsoft.com/office/drawing/2014/main" id="{AEEE7BEA-EE23-9573-DAD1-C4AFFBF11779}"/>
              </a:ext>
            </a:extLst>
          </p:cNvPr>
          <p:cNvSpPr txBox="1"/>
          <p:nvPr/>
        </p:nvSpPr>
        <p:spPr>
          <a:xfrm>
            <a:off x="1427874" y="26862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3" name="!!Line1">
            <a:extLst>
              <a:ext uri="{FF2B5EF4-FFF2-40B4-BE49-F238E27FC236}">
                <a16:creationId xmlns:a16="http://schemas.microsoft.com/office/drawing/2014/main" id="{42EFD945-483C-CE50-0C12-94668281EF57}"/>
              </a:ext>
            </a:extLst>
          </p:cNvPr>
          <p:cNvSpPr txBox="1"/>
          <p:nvPr/>
        </p:nvSpPr>
        <p:spPr>
          <a:xfrm>
            <a:off x="6876174" y="-35694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44252F-E8BE-E7E1-9423-5C51D798FB8F}"/>
              </a:ext>
            </a:extLst>
          </p:cNvPr>
          <p:cNvGraphicFramePr/>
          <p:nvPr/>
        </p:nvGraphicFramePr>
        <p:xfrm>
          <a:off x="6093373" y="2108250"/>
          <a:ext cx="6095010" cy="332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!!Stat">
            <a:extLst>
              <a:ext uri="{FF2B5EF4-FFF2-40B4-BE49-F238E27FC236}">
                <a16:creationId xmlns:a16="http://schemas.microsoft.com/office/drawing/2014/main" id="{9522D92D-4CD7-8D5E-A327-4B220934CD22}"/>
              </a:ext>
            </a:extLst>
          </p:cNvPr>
          <p:cNvSpPr txBox="1"/>
          <p:nvPr/>
        </p:nvSpPr>
        <p:spPr>
          <a:xfrm>
            <a:off x="6994612" y="3228945"/>
            <a:ext cx="448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 in 10</a:t>
            </a:r>
          </a:p>
        </p:txBody>
      </p:sp>
      <p:sp>
        <p:nvSpPr>
          <p:cNvPr id="21" name="!!Stat head">
            <a:extLst>
              <a:ext uri="{FF2B5EF4-FFF2-40B4-BE49-F238E27FC236}">
                <a16:creationId xmlns:a16="http://schemas.microsoft.com/office/drawing/2014/main" id="{11A430AC-905C-DD8B-0E12-6F31AECCC6F7}"/>
              </a:ext>
            </a:extLst>
          </p:cNvPr>
          <p:cNvSpPr txBox="1"/>
          <p:nvPr/>
        </p:nvSpPr>
        <p:spPr>
          <a:xfrm>
            <a:off x="6123165" y="809361"/>
            <a:ext cx="609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Employed Americans w/ </a:t>
            </a:r>
            <a:b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ideas for reducing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burnout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373865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Line4">
            <a:extLst>
              <a:ext uri="{FF2B5EF4-FFF2-40B4-BE49-F238E27FC236}">
                <a16:creationId xmlns:a16="http://schemas.microsoft.com/office/drawing/2014/main" id="{47819D15-8544-7F22-3EBB-76173E9FACAF}"/>
              </a:ext>
            </a:extLst>
          </p:cNvPr>
          <p:cNvSpPr txBox="1"/>
          <p:nvPr/>
        </p:nvSpPr>
        <p:spPr>
          <a:xfrm>
            <a:off x="7079373" y="75308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7" name="!!Line3">
            <a:extLst>
              <a:ext uri="{FF2B5EF4-FFF2-40B4-BE49-F238E27FC236}">
                <a16:creationId xmlns:a16="http://schemas.microsoft.com/office/drawing/2014/main" id="{7B53560B-6193-30DF-4304-AF8D53191503}"/>
              </a:ext>
            </a:extLst>
          </p:cNvPr>
          <p:cNvSpPr txBox="1"/>
          <p:nvPr/>
        </p:nvSpPr>
        <p:spPr>
          <a:xfrm>
            <a:off x="7079374" y="73310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9" name="!!Line2">
            <a:extLst>
              <a:ext uri="{FF2B5EF4-FFF2-40B4-BE49-F238E27FC236}">
                <a16:creationId xmlns:a16="http://schemas.microsoft.com/office/drawing/2014/main" id="{6ADDA025-ACB3-780F-34DA-DAF03746F41A}"/>
              </a:ext>
            </a:extLst>
          </p:cNvPr>
          <p:cNvSpPr txBox="1"/>
          <p:nvPr/>
        </p:nvSpPr>
        <p:spPr>
          <a:xfrm>
            <a:off x="7079374" y="71185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5" name="!!Line1">
            <a:extLst>
              <a:ext uri="{FF2B5EF4-FFF2-40B4-BE49-F238E27FC236}">
                <a16:creationId xmlns:a16="http://schemas.microsoft.com/office/drawing/2014/main" id="{0DA96DF6-114C-2655-9908-31D25C5423A7}"/>
              </a:ext>
            </a:extLst>
          </p:cNvPr>
          <p:cNvSpPr txBox="1"/>
          <p:nvPr/>
        </p:nvSpPr>
        <p:spPr>
          <a:xfrm>
            <a:off x="7079374" y="68915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44252F-E8BE-E7E1-9423-5C51D798F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737173"/>
              </p:ext>
            </p:extLst>
          </p:nvPr>
        </p:nvGraphicFramePr>
        <p:xfrm>
          <a:off x="6093373" y="2108250"/>
          <a:ext cx="6095010" cy="332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!!Stat">
            <a:extLst>
              <a:ext uri="{FF2B5EF4-FFF2-40B4-BE49-F238E27FC236}">
                <a16:creationId xmlns:a16="http://schemas.microsoft.com/office/drawing/2014/main" id="{9522D92D-4CD7-8D5E-A327-4B220934CD22}"/>
              </a:ext>
            </a:extLst>
          </p:cNvPr>
          <p:cNvSpPr txBox="1"/>
          <p:nvPr/>
        </p:nvSpPr>
        <p:spPr>
          <a:xfrm>
            <a:off x="6994612" y="3228945"/>
            <a:ext cx="448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 in 10</a:t>
            </a:r>
          </a:p>
        </p:txBody>
      </p:sp>
      <p:sp>
        <p:nvSpPr>
          <p:cNvPr id="21" name="!!Stat head">
            <a:extLst>
              <a:ext uri="{FF2B5EF4-FFF2-40B4-BE49-F238E27FC236}">
                <a16:creationId xmlns:a16="http://schemas.microsoft.com/office/drawing/2014/main" id="{11A430AC-905C-DD8B-0E12-6F31AECCC6F7}"/>
              </a:ext>
            </a:extLst>
          </p:cNvPr>
          <p:cNvSpPr txBox="1"/>
          <p:nvPr/>
        </p:nvSpPr>
        <p:spPr>
          <a:xfrm>
            <a:off x="6123165" y="809361"/>
            <a:ext cx="609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Employed Americans w/ </a:t>
            </a:r>
            <a:b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ideas for reducing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burnout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3248607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44252F-E8BE-E7E1-9423-5C51D798F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775856"/>
              </p:ext>
            </p:extLst>
          </p:nvPr>
        </p:nvGraphicFramePr>
        <p:xfrm>
          <a:off x="6093373" y="2108250"/>
          <a:ext cx="6095010" cy="332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!!Stat">
            <a:extLst>
              <a:ext uri="{FF2B5EF4-FFF2-40B4-BE49-F238E27FC236}">
                <a16:creationId xmlns:a16="http://schemas.microsoft.com/office/drawing/2014/main" id="{9522D92D-4CD7-8D5E-A327-4B220934CD22}"/>
              </a:ext>
            </a:extLst>
          </p:cNvPr>
          <p:cNvSpPr txBox="1"/>
          <p:nvPr/>
        </p:nvSpPr>
        <p:spPr>
          <a:xfrm>
            <a:off x="6994612" y="-619155"/>
            <a:ext cx="44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</a:t>
            </a:r>
            <a:r>
              <a:rPr lang="en-US" sz="3600" dirty="0">
                <a:solidFill>
                  <a:srgbClr val="FF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10</a:t>
            </a:r>
          </a:p>
        </p:txBody>
      </p:sp>
      <p:sp>
        <p:nvSpPr>
          <p:cNvPr id="21" name="!!Stat head">
            <a:extLst>
              <a:ext uri="{FF2B5EF4-FFF2-40B4-BE49-F238E27FC236}">
                <a16:creationId xmlns:a16="http://schemas.microsoft.com/office/drawing/2014/main" id="{11A430AC-905C-DD8B-0E12-6F31AECCC6F7}"/>
              </a:ext>
            </a:extLst>
          </p:cNvPr>
          <p:cNvSpPr txBox="1"/>
          <p:nvPr/>
        </p:nvSpPr>
        <p:spPr>
          <a:xfrm>
            <a:off x="6123165" y="-1705239"/>
            <a:ext cx="609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Employed Americans w/ </a:t>
            </a:r>
            <a:b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ideas for reducing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burnout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4" name="!!Line4">
            <a:extLst>
              <a:ext uri="{FF2B5EF4-FFF2-40B4-BE49-F238E27FC236}">
                <a16:creationId xmlns:a16="http://schemas.microsoft.com/office/drawing/2014/main" id="{D8C3A2DB-17F5-6C55-7836-A1FAF7F3EE27}"/>
              </a:ext>
            </a:extLst>
          </p:cNvPr>
          <p:cNvSpPr txBox="1"/>
          <p:nvPr/>
        </p:nvSpPr>
        <p:spPr>
          <a:xfrm>
            <a:off x="7079373" y="42923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7" name="!!Line3">
            <a:extLst>
              <a:ext uri="{FF2B5EF4-FFF2-40B4-BE49-F238E27FC236}">
                <a16:creationId xmlns:a16="http://schemas.microsoft.com/office/drawing/2014/main" id="{264F9A86-F114-7CEA-FD65-0EAF52F8FB8A}"/>
              </a:ext>
            </a:extLst>
          </p:cNvPr>
          <p:cNvSpPr txBox="1"/>
          <p:nvPr/>
        </p:nvSpPr>
        <p:spPr>
          <a:xfrm>
            <a:off x="7079374" y="37496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9" name="!!Line2">
            <a:extLst>
              <a:ext uri="{FF2B5EF4-FFF2-40B4-BE49-F238E27FC236}">
                <a16:creationId xmlns:a16="http://schemas.microsoft.com/office/drawing/2014/main" id="{19F9099E-1A8C-D28F-8124-E2CA8606AE80}"/>
              </a:ext>
            </a:extLst>
          </p:cNvPr>
          <p:cNvSpPr txBox="1"/>
          <p:nvPr/>
        </p:nvSpPr>
        <p:spPr>
          <a:xfrm>
            <a:off x="7079374" y="32069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5" name="!!Line1">
            <a:extLst>
              <a:ext uri="{FF2B5EF4-FFF2-40B4-BE49-F238E27FC236}">
                <a16:creationId xmlns:a16="http://schemas.microsoft.com/office/drawing/2014/main" id="{49C465A4-C10F-9A65-3EDA-DDD40B9BA81E}"/>
              </a:ext>
            </a:extLst>
          </p:cNvPr>
          <p:cNvSpPr txBox="1"/>
          <p:nvPr/>
        </p:nvSpPr>
        <p:spPr>
          <a:xfrm>
            <a:off x="7079374" y="24973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3350757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Line4">
            <a:extLst>
              <a:ext uri="{FF2B5EF4-FFF2-40B4-BE49-F238E27FC236}">
                <a16:creationId xmlns:a16="http://schemas.microsoft.com/office/drawing/2014/main" id="{03583A7E-3765-D107-3A01-E6EFCF5484FE}"/>
              </a:ext>
            </a:extLst>
          </p:cNvPr>
          <p:cNvSpPr txBox="1"/>
          <p:nvPr/>
        </p:nvSpPr>
        <p:spPr>
          <a:xfrm>
            <a:off x="12299073" y="37716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7" name="!!Line3">
            <a:extLst>
              <a:ext uri="{FF2B5EF4-FFF2-40B4-BE49-F238E27FC236}">
                <a16:creationId xmlns:a16="http://schemas.microsoft.com/office/drawing/2014/main" id="{2F641987-0A70-8ADC-3F2A-273770BBCC73}"/>
              </a:ext>
            </a:extLst>
          </p:cNvPr>
          <p:cNvSpPr txBox="1"/>
          <p:nvPr/>
        </p:nvSpPr>
        <p:spPr>
          <a:xfrm>
            <a:off x="12299074" y="32289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4" name="!!Line2">
            <a:extLst>
              <a:ext uri="{FF2B5EF4-FFF2-40B4-BE49-F238E27FC236}">
                <a16:creationId xmlns:a16="http://schemas.microsoft.com/office/drawing/2014/main" id="{974B9456-834A-99C1-64DF-5815F90CE84A}"/>
              </a:ext>
            </a:extLst>
          </p:cNvPr>
          <p:cNvSpPr txBox="1"/>
          <p:nvPr/>
        </p:nvSpPr>
        <p:spPr>
          <a:xfrm>
            <a:off x="12299074" y="26862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1" name="!!Line1">
            <a:extLst>
              <a:ext uri="{FF2B5EF4-FFF2-40B4-BE49-F238E27FC236}">
                <a16:creationId xmlns:a16="http://schemas.microsoft.com/office/drawing/2014/main" id="{64C135A8-3F50-3A22-826F-D3C362912273}"/>
              </a:ext>
            </a:extLst>
          </p:cNvPr>
          <p:cNvSpPr txBox="1"/>
          <p:nvPr/>
        </p:nvSpPr>
        <p:spPr>
          <a:xfrm>
            <a:off x="12299074" y="19766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-618490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81283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Battery">
            <a:extLst>
              <a:ext uri="{FF2B5EF4-FFF2-40B4-BE49-F238E27FC236}">
                <a16:creationId xmlns:a16="http://schemas.microsoft.com/office/drawing/2014/main" id="{97C8B542-123E-9F46-F1A4-4B757826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26" y="3844686"/>
            <a:ext cx="1140477" cy="113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C3F0FC-4EFE-983A-1FB9-366BE41D935C}"/>
              </a:ext>
            </a:extLst>
          </p:cNvPr>
          <p:cNvSpPr txBox="1"/>
          <p:nvPr/>
        </p:nvSpPr>
        <p:spPr>
          <a:xfrm>
            <a:off x="2149863" y="1827379"/>
            <a:ext cx="789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Burnout is a state of </a:t>
            </a:r>
          </a:p>
          <a:p>
            <a:pPr algn="ctr"/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emotional, physical, and mental exhaustion</a:t>
            </a:r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caused by </a:t>
            </a:r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excessive and prolonged stress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5687AF-21C6-966D-2EF6-A7A26FA1F843}"/>
              </a:ext>
            </a:extLst>
          </p:cNvPr>
          <p:cNvSpPr/>
          <p:nvPr/>
        </p:nvSpPr>
        <p:spPr bwMode="auto">
          <a:xfrm>
            <a:off x="4700235" y="2591476"/>
            <a:ext cx="4316765" cy="421838"/>
          </a:xfrm>
          <a:prstGeom prst="roundRect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sp>
        <p:nvSpPr>
          <p:cNvPr id="5" name="!!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332861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229</Words>
  <Application>Microsoft Office PowerPoint</Application>
  <PresentationFormat>Widescreen</PresentationFormat>
  <Paragraphs>60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Black</vt:lpstr>
      <vt:lpstr>Roboto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Petry-Johnson</dc:creator>
  <cp:lastModifiedBy>Seth Petry-Johnson</cp:lastModifiedBy>
  <cp:revision>2</cp:revision>
  <dcterms:created xsi:type="dcterms:W3CDTF">2022-12-07T14:28:07Z</dcterms:created>
  <dcterms:modified xsi:type="dcterms:W3CDTF">2022-12-11T15:28:55Z</dcterms:modified>
</cp:coreProperties>
</file>