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0"/>
    <a:srgbClr val="D1D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10" y="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Petry-Johnson" userId="9311b3db184b81f9" providerId="LiveId" clId="{FF779868-6A14-48B6-B8AD-922E9F535CD9}"/>
    <pc:docChg chg="undo custSel addSld delSld modSld">
      <pc:chgData name="Seth Petry-Johnson" userId="9311b3db184b81f9" providerId="LiveId" clId="{FF779868-6A14-48B6-B8AD-922E9F535CD9}" dt="2022-12-07T19:52:35.985" v="2249" actId="20577"/>
      <pc:docMkLst>
        <pc:docMk/>
      </pc:docMkLst>
      <pc:sldChg chg="addSp delSp modSp mod">
        <pc:chgData name="Seth Petry-Johnson" userId="9311b3db184b81f9" providerId="LiveId" clId="{FF779868-6A14-48B6-B8AD-922E9F535CD9}" dt="2022-12-07T19:12:15.537" v="1205" actId="1035"/>
        <pc:sldMkLst>
          <pc:docMk/>
          <pc:sldMk cId="2075525433" sldId="256"/>
        </pc:sldMkLst>
        <pc:spChg chg="del">
          <ac:chgData name="Seth Petry-Johnson" userId="9311b3db184b81f9" providerId="LiveId" clId="{FF779868-6A14-48B6-B8AD-922E9F535CD9}" dt="2022-12-07T15:02:47.894" v="1" actId="478"/>
          <ac:spMkLst>
            <pc:docMk/>
            <pc:sldMk cId="2075525433" sldId="256"/>
            <ac:spMk id="2" creationId="{E2053EBF-E83A-34CA-706D-884A3F20CB5E}"/>
          </ac:spMkLst>
        </pc:spChg>
        <pc:spChg chg="del">
          <ac:chgData name="Seth Petry-Johnson" userId="9311b3db184b81f9" providerId="LiveId" clId="{FF779868-6A14-48B6-B8AD-922E9F535CD9}" dt="2022-12-07T15:02:50.543" v="2" actId="478"/>
          <ac:spMkLst>
            <pc:docMk/>
            <pc:sldMk cId="2075525433" sldId="256"/>
            <ac:spMk id="3" creationId="{A3FAF950-6306-D438-1523-3C32D78004B2}"/>
          </ac:spMkLst>
        </pc:spChg>
        <pc:spChg chg="add mod">
          <ac:chgData name="Seth Petry-Johnson" userId="9311b3db184b81f9" providerId="LiveId" clId="{FF779868-6A14-48B6-B8AD-922E9F535CD9}" dt="2022-12-07T15:09:47.588" v="339" actId="962"/>
          <ac:spMkLst>
            <pc:docMk/>
            <pc:sldMk cId="2075525433" sldId="256"/>
            <ac:spMk id="5" creationId="{5EFC0F82-E8B5-4413-FAD9-87B175385641}"/>
          </ac:spMkLst>
        </pc:spChg>
        <pc:spChg chg="add mod">
          <ac:chgData name="Seth Petry-Johnson" userId="9311b3db184b81f9" providerId="LiveId" clId="{FF779868-6A14-48B6-B8AD-922E9F535CD9}" dt="2022-12-07T15:12:14.133" v="381" actId="962"/>
          <ac:spMkLst>
            <pc:docMk/>
            <pc:sldMk cId="2075525433" sldId="256"/>
            <ac:spMk id="6" creationId="{88B9FB4D-C2C3-2EB0-453B-EDA709C1F054}"/>
          </ac:spMkLst>
        </pc:spChg>
        <pc:spChg chg="add mod ord modVis">
          <ac:chgData name="Seth Petry-Johnson" userId="9311b3db184b81f9" providerId="LiveId" clId="{FF779868-6A14-48B6-B8AD-922E9F535CD9}" dt="2022-12-07T15:22:54.603" v="482" actId="962"/>
          <ac:spMkLst>
            <pc:docMk/>
            <pc:sldMk cId="2075525433" sldId="256"/>
            <ac:spMk id="8" creationId="{98021589-8EA4-E579-67D0-A26C50FF359D}"/>
          </ac:spMkLst>
        </pc:spChg>
        <pc:spChg chg="add mod ord">
          <ac:chgData name="Seth Petry-Johnson" userId="9311b3db184b81f9" providerId="LiveId" clId="{FF779868-6A14-48B6-B8AD-922E9F535CD9}" dt="2022-12-07T15:25:01.586" v="574" actId="2085"/>
          <ac:spMkLst>
            <pc:docMk/>
            <pc:sldMk cId="2075525433" sldId="256"/>
            <ac:spMk id="9" creationId="{A8D0EBCA-137E-ADF9-58E9-0BB84D306F48}"/>
          </ac:spMkLst>
        </pc:spChg>
        <pc:picChg chg="add mod">
          <ac:chgData name="Seth Petry-Johnson" userId="9311b3db184b81f9" providerId="LiveId" clId="{FF779868-6A14-48B6-B8AD-922E9F535CD9}" dt="2022-12-07T19:11:19.241" v="1181" actId="14826"/>
          <ac:picMkLst>
            <pc:docMk/>
            <pc:sldMk cId="2075525433" sldId="256"/>
            <ac:picMk id="7" creationId="{053611BD-C1D2-5E7A-CAC4-C16720946A88}"/>
          </ac:picMkLst>
        </pc:picChg>
        <pc:picChg chg="add mod">
          <ac:chgData name="Seth Petry-Johnson" userId="9311b3db184b81f9" providerId="LiveId" clId="{FF779868-6A14-48B6-B8AD-922E9F535CD9}" dt="2022-12-07T18:49:09.795" v="700" actId="1076"/>
          <ac:picMkLst>
            <pc:docMk/>
            <pc:sldMk cId="2075525433" sldId="256"/>
            <ac:picMk id="10" creationId="{4639A065-08A2-8B3F-B621-3AE20C6219FF}"/>
          </ac:picMkLst>
        </pc:picChg>
        <pc:picChg chg="add mod">
          <ac:chgData name="Seth Petry-Johnson" userId="9311b3db184b81f9" providerId="LiveId" clId="{FF779868-6A14-48B6-B8AD-922E9F535CD9}" dt="2022-12-07T19:12:15.537" v="1205" actId="1035"/>
          <ac:picMkLst>
            <pc:docMk/>
            <pc:sldMk cId="2075525433" sldId="256"/>
            <ac:picMk id="11" creationId="{787378B6-7A7E-5A64-D75B-FE0B8CC7C1A9}"/>
          </ac:picMkLst>
        </pc:picChg>
      </pc:sldChg>
      <pc:sldChg chg="addSp delSp modSp add mod modTransition">
        <pc:chgData name="Seth Petry-Johnson" userId="9311b3db184b81f9" providerId="LiveId" clId="{FF779868-6A14-48B6-B8AD-922E9F535CD9}" dt="2022-12-07T19:12:50.063" v="1268" actId="1037"/>
        <pc:sldMkLst>
          <pc:docMk/>
          <pc:sldMk cId="808817841" sldId="257"/>
        </pc:sldMkLst>
        <pc:spChg chg="add mod ord">
          <ac:chgData name="Seth Petry-Johnson" userId="9311b3db184b81f9" providerId="LiveId" clId="{FF779868-6A14-48B6-B8AD-922E9F535CD9}" dt="2022-12-07T15:24:56.531" v="573" actId="2085"/>
          <ac:spMkLst>
            <pc:docMk/>
            <pc:sldMk cId="808817841" sldId="257"/>
            <ac:spMk id="2" creationId="{1C1B3A04-F750-0034-FB6E-13D918F2058F}"/>
          </ac:spMkLst>
        </pc:spChg>
        <pc:spChg chg="mod">
          <ac:chgData name="Seth Petry-Johnson" userId="9311b3db184b81f9" providerId="LiveId" clId="{FF779868-6A14-48B6-B8AD-922E9F535CD9}" dt="2022-12-07T16:06:00.051" v="655" actId="1037"/>
          <ac:spMkLst>
            <pc:docMk/>
            <pc:sldMk cId="808817841" sldId="257"/>
            <ac:spMk id="5" creationId="{5EFC0F82-E8B5-4413-FAD9-87B175385641}"/>
          </ac:spMkLst>
        </pc:spChg>
        <pc:spChg chg="mod">
          <ac:chgData name="Seth Petry-Johnson" userId="9311b3db184b81f9" providerId="LiveId" clId="{FF779868-6A14-48B6-B8AD-922E9F535CD9}" dt="2022-12-07T16:06:07.392" v="687" actId="1038"/>
          <ac:spMkLst>
            <pc:docMk/>
            <pc:sldMk cId="808817841" sldId="257"/>
            <ac:spMk id="6" creationId="{88B9FB4D-C2C3-2EB0-453B-EDA709C1F054}"/>
          </ac:spMkLst>
        </pc:spChg>
        <pc:spChg chg="add del mod">
          <ac:chgData name="Seth Petry-Johnson" userId="9311b3db184b81f9" providerId="LiveId" clId="{FF779868-6A14-48B6-B8AD-922E9F535CD9}" dt="2022-12-07T15:24:30.163" v="570" actId="14100"/>
          <ac:spMkLst>
            <pc:docMk/>
            <pc:sldMk cId="808817841" sldId="257"/>
            <ac:spMk id="8" creationId="{98021589-8EA4-E579-67D0-A26C50FF359D}"/>
          </ac:spMkLst>
        </pc:spChg>
        <pc:spChg chg="add mod ord">
          <ac:chgData name="Seth Petry-Johnson" userId="9311b3db184b81f9" providerId="LiveId" clId="{FF779868-6A14-48B6-B8AD-922E9F535CD9}" dt="2022-12-07T18:57:17.152" v="1083" actId="1037"/>
          <ac:spMkLst>
            <pc:docMk/>
            <pc:sldMk cId="808817841" sldId="257"/>
            <ac:spMk id="10" creationId="{A22F6BB1-FF03-8A9C-442C-EAA2B465EF15}"/>
          </ac:spMkLst>
        </pc:spChg>
        <pc:spChg chg="add mod ord">
          <ac:chgData name="Seth Petry-Johnson" userId="9311b3db184b81f9" providerId="LiveId" clId="{FF779868-6A14-48B6-B8AD-922E9F535CD9}" dt="2022-12-07T18:57:17.152" v="1083" actId="1037"/>
          <ac:spMkLst>
            <pc:docMk/>
            <pc:sldMk cId="808817841" sldId="257"/>
            <ac:spMk id="11" creationId="{FFD2BD96-475E-51C1-1DEE-BA4A595CB2C3}"/>
          </ac:spMkLst>
        </pc:spChg>
        <pc:spChg chg="add mod ord">
          <ac:chgData name="Seth Petry-Johnson" userId="9311b3db184b81f9" providerId="LiveId" clId="{FF779868-6A14-48B6-B8AD-922E9F535CD9}" dt="2022-12-07T18:57:17.152" v="1083" actId="1037"/>
          <ac:spMkLst>
            <pc:docMk/>
            <pc:sldMk cId="808817841" sldId="257"/>
            <ac:spMk id="12" creationId="{AEEE7BEA-EE23-9573-DAD1-C4AFFBF11779}"/>
          </ac:spMkLst>
        </pc:spChg>
        <pc:spChg chg="add mod ord">
          <ac:chgData name="Seth Petry-Johnson" userId="9311b3db184b81f9" providerId="LiveId" clId="{FF779868-6A14-48B6-B8AD-922E9F535CD9}" dt="2022-12-07T18:57:08.257" v="1006" actId="1035"/>
          <ac:spMkLst>
            <pc:docMk/>
            <pc:sldMk cId="808817841" sldId="257"/>
            <ac:spMk id="13" creationId="{42EFD945-483C-CE50-0C12-94668281EF57}"/>
          </ac:spMkLst>
        </pc:spChg>
        <pc:picChg chg="add mod">
          <ac:chgData name="Seth Petry-Johnson" userId="9311b3db184b81f9" providerId="LiveId" clId="{FF779868-6A14-48B6-B8AD-922E9F535CD9}" dt="2022-12-07T19:11:27.140" v="1182" actId="14826"/>
          <ac:picMkLst>
            <pc:docMk/>
            <pc:sldMk cId="808817841" sldId="257"/>
            <ac:picMk id="3" creationId="{85501352-A254-7D86-0EC2-AEC5185A4981}"/>
          </ac:picMkLst>
        </pc:picChg>
        <pc:picChg chg="del mod">
          <ac:chgData name="Seth Petry-Johnson" userId="9311b3db184b81f9" providerId="LiveId" clId="{FF779868-6A14-48B6-B8AD-922E9F535CD9}" dt="2022-12-07T15:22:40.300" v="479" actId="478"/>
          <ac:picMkLst>
            <pc:docMk/>
            <pc:sldMk cId="808817841" sldId="257"/>
            <ac:picMk id="7" creationId="{053611BD-C1D2-5E7A-CAC4-C16720946A88}"/>
          </ac:picMkLst>
        </pc:picChg>
        <pc:picChg chg="add mod ord">
          <ac:chgData name="Seth Petry-Johnson" userId="9311b3db184b81f9" providerId="LiveId" clId="{FF779868-6A14-48B6-B8AD-922E9F535CD9}" dt="2022-12-07T18:48:51.405" v="694" actId="13244"/>
          <ac:picMkLst>
            <pc:docMk/>
            <pc:sldMk cId="808817841" sldId="257"/>
            <ac:picMk id="9" creationId="{01CC1D30-90AC-A740-D68C-121B94A8E64A}"/>
          </ac:picMkLst>
        </pc:picChg>
        <pc:picChg chg="add mod">
          <ac:chgData name="Seth Petry-Johnson" userId="9311b3db184b81f9" providerId="LiveId" clId="{FF779868-6A14-48B6-B8AD-922E9F535CD9}" dt="2022-12-07T19:12:50.063" v="1268" actId="1037"/>
          <ac:picMkLst>
            <pc:docMk/>
            <pc:sldMk cId="808817841" sldId="257"/>
            <ac:picMk id="14" creationId="{1C0BA767-4322-BAF1-F342-5D3BF9701DCB}"/>
          </ac:picMkLst>
        </pc:picChg>
      </pc:sldChg>
      <pc:sldChg chg="addSp modSp add mod modAnim">
        <pc:chgData name="Seth Petry-Johnson" userId="9311b3db184b81f9" providerId="LiveId" clId="{FF779868-6A14-48B6-B8AD-922E9F535CD9}" dt="2022-12-07T19:13:02.496" v="1269"/>
        <pc:sldMkLst>
          <pc:docMk/>
          <pc:sldMk cId="187691702" sldId="258"/>
        </pc:sldMkLst>
        <pc:spChg chg="add mod ord">
          <ac:chgData name="Seth Petry-Johnson" userId="9311b3db184b81f9" providerId="LiveId" clId="{FF779868-6A14-48B6-B8AD-922E9F535CD9}" dt="2022-12-07T18:56:44.363" v="930" actId="13244"/>
          <ac:spMkLst>
            <pc:docMk/>
            <pc:sldMk cId="187691702" sldId="258"/>
            <ac:spMk id="4" creationId="{974B9456-834A-99C1-64DF-5815F90CE84A}"/>
          </ac:spMkLst>
        </pc:spChg>
        <pc:spChg chg="mod">
          <ac:chgData name="Seth Petry-Johnson" userId="9311b3db184b81f9" providerId="LiveId" clId="{FF779868-6A14-48B6-B8AD-922E9F535CD9}" dt="2022-12-07T18:55:34.844" v="904" actId="20577"/>
          <ac:spMkLst>
            <pc:docMk/>
            <pc:sldMk cId="187691702" sldId="258"/>
            <ac:spMk id="6" creationId="{88B9FB4D-C2C3-2EB0-453B-EDA709C1F054}"/>
          </ac:spMkLst>
        </pc:spChg>
        <pc:spChg chg="add mod ord">
          <ac:chgData name="Seth Petry-Johnson" userId="9311b3db184b81f9" providerId="LiveId" clId="{FF779868-6A14-48B6-B8AD-922E9F535CD9}" dt="2022-12-07T18:56:44.363" v="930" actId="13244"/>
          <ac:spMkLst>
            <pc:docMk/>
            <pc:sldMk cId="187691702" sldId="258"/>
            <ac:spMk id="7" creationId="{2F641987-0A70-8ADC-3F2A-273770BBCC73}"/>
          </ac:spMkLst>
        </pc:spChg>
        <pc:spChg chg="add mod ord">
          <ac:chgData name="Seth Petry-Johnson" userId="9311b3db184b81f9" providerId="LiveId" clId="{FF779868-6A14-48B6-B8AD-922E9F535CD9}" dt="2022-12-07T18:56:44.363" v="930" actId="13244"/>
          <ac:spMkLst>
            <pc:docMk/>
            <pc:sldMk cId="187691702" sldId="258"/>
            <ac:spMk id="10" creationId="{03583A7E-3765-D107-3A01-E6EFCF5484FE}"/>
          </ac:spMkLst>
        </pc:spChg>
        <pc:spChg chg="add mod ord">
          <ac:chgData name="Seth Petry-Johnson" userId="9311b3db184b81f9" providerId="LiveId" clId="{FF779868-6A14-48B6-B8AD-922E9F535CD9}" dt="2022-12-07T18:56:44.363" v="930" actId="13244"/>
          <ac:spMkLst>
            <pc:docMk/>
            <pc:sldMk cId="187691702" sldId="258"/>
            <ac:spMk id="11" creationId="{64C135A8-3F50-3A22-826F-D3C362912273}"/>
          </ac:spMkLst>
        </pc:spChg>
        <pc:picChg chg="mod">
          <ac:chgData name="Seth Petry-Johnson" userId="9311b3db184b81f9" providerId="LiveId" clId="{FF779868-6A14-48B6-B8AD-922E9F535CD9}" dt="2022-12-07T19:11:42.876" v="1183" actId="14826"/>
          <ac:picMkLst>
            <pc:docMk/>
            <pc:sldMk cId="187691702" sldId="258"/>
            <ac:picMk id="3" creationId="{85501352-A254-7D86-0EC2-AEC5185A4981}"/>
          </ac:picMkLst>
        </pc:picChg>
        <pc:picChg chg="mod">
          <ac:chgData name="Seth Petry-Johnson" userId="9311b3db184b81f9" providerId="LiveId" clId="{FF779868-6A14-48B6-B8AD-922E9F535CD9}" dt="2022-12-07T18:53:28.925" v="787" actId="1038"/>
          <ac:picMkLst>
            <pc:docMk/>
            <pc:sldMk cId="187691702" sldId="258"/>
            <ac:picMk id="9" creationId="{01CC1D30-90AC-A740-D68C-121B94A8E64A}"/>
          </ac:picMkLst>
        </pc:picChg>
        <pc:picChg chg="add mod">
          <ac:chgData name="Seth Petry-Johnson" userId="9311b3db184b81f9" providerId="LiveId" clId="{FF779868-6A14-48B6-B8AD-922E9F535CD9}" dt="2022-12-07T19:13:02.496" v="1269"/>
          <ac:picMkLst>
            <pc:docMk/>
            <pc:sldMk cId="187691702" sldId="258"/>
            <ac:picMk id="12" creationId="{97C8B542-123E-9F46-F1A4-4B7578263C97}"/>
          </ac:picMkLst>
        </pc:picChg>
      </pc:sldChg>
      <pc:sldChg chg="addSp delSp modSp add del mod">
        <pc:chgData name="Seth Petry-Johnson" userId="9311b3db184b81f9" providerId="LiveId" clId="{FF779868-6A14-48B6-B8AD-922E9F535CD9}" dt="2022-12-07T19:13:30.305" v="1270" actId="47"/>
        <pc:sldMkLst>
          <pc:docMk/>
          <pc:sldMk cId="1731547003" sldId="259"/>
        </pc:sldMkLst>
        <pc:picChg chg="mod">
          <ac:chgData name="Seth Petry-Johnson" userId="9311b3db184b81f9" providerId="LiveId" clId="{FF779868-6A14-48B6-B8AD-922E9F535CD9}" dt="2022-12-07T19:11:48.338" v="1184" actId="14826"/>
          <ac:picMkLst>
            <pc:docMk/>
            <pc:sldMk cId="1731547003" sldId="259"/>
            <ac:picMk id="3" creationId="{85501352-A254-7D86-0EC2-AEC5185A4981}"/>
          </ac:picMkLst>
        </pc:picChg>
        <pc:picChg chg="del">
          <ac:chgData name="Seth Petry-Johnson" userId="9311b3db184b81f9" providerId="LiveId" clId="{FF779868-6A14-48B6-B8AD-922E9F535CD9}" dt="2022-12-07T19:00:46.417" v="1085" actId="478"/>
          <ac:picMkLst>
            <pc:docMk/>
            <pc:sldMk cId="1731547003" sldId="259"/>
            <ac:picMk id="9" creationId="{01CC1D30-90AC-A740-D68C-121B94A8E64A}"/>
          </ac:picMkLst>
        </pc:picChg>
        <pc:picChg chg="add del mod">
          <ac:chgData name="Seth Petry-Johnson" userId="9311b3db184b81f9" providerId="LiveId" clId="{FF779868-6A14-48B6-B8AD-922E9F535CD9}" dt="2022-12-07T19:03:06.554" v="1089" actId="22"/>
          <ac:picMkLst>
            <pc:docMk/>
            <pc:sldMk cId="1731547003" sldId="259"/>
            <ac:picMk id="13" creationId="{0A18BB29-25CC-D504-FA63-DCD812FACB7C}"/>
          </ac:picMkLst>
        </pc:picChg>
        <pc:picChg chg="add del mod">
          <ac:chgData name="Seth Petry-Johnson" userId="9311b3db184b81f9" providerId="LiveId" clId="{FF779868-6A14-48B6-B8AD-922E9F535CD9}" dt="2022-12-07T19:04:07.112" v="1131" actId="478"/>
          <ac:picMkLst>
            <pc:docMk/>
            <pc:sldMk cId="1731547003" sldId="259"/>
            <ac:picMk id="15" creationId="{E0E06913-0E7B-7EC8-9694-321B62420E41}"/>
          </ac:picMkLst>
        </pc:picChg>
        <pc:picChg chg="add del mod">
          <ac:chgData name="Seth Petry-Johnson" userId="9311b3db184b81f9" providerId="LiveId" clId="{FF779868-6A14-48B6-B8AD-922E9F535CD9}" dt="2022-12-07T19:04:23.512" v="1143" actId="478"/>
          <ac:picMkLst>
            <pc:docMk/>
            <pc:sldMk cId="1731547003" sldId="259"/>
            <ac:picMk id="17" creationId="{9F025744-BE99-5A2F-DFE8-55AAE71396B4}"/>
          </ac:picMkLst>
        </pc:picChg>
        <pc:picChg chg="add del mod">
          <ac:chgData name="Seth Petry-Johnson" userId="9311b3db184b81f9" providerId="LiveId" clId="{FF779868-6A14-48B6-B8AD-922E9F535CD9}" dt="2022-12-07T19:05:32.040" v="1146" actId="478"/>
          <ac:picMkLst>
            <pc:docMk/>
            <pc:sldMk cId="1731547003" sldId="259"/>
            <ac:picMk id="19" creationId="{716DC666-499F-60F2-F23C-957AFBDD8560}"/>
          </ac:picMkLst>
        </pc:picChg>
        <pc:picChg chg="add del mod">
          <ac:chgData name="Seth Petry-Johnson" userId="9311b3db184b81f9" providerId="LiveId" clId="{FF779868-6A14-48B6-B8AD-922E9F535CD9}" dt="2022-12-07T19:08:13.882" v="1170" actId="22"/>
          <ac:picMkLst>
            <pc:docMk/>
            <pc:sldMk cId="1731547003" sldId="259"/>
            <ac:picMk id="21" creationId="{D41B73B1-C321-1809-0584-450BC6F365B8}"/>
          </ac:picMkLst>
        </pc:picChg>
        <pc:picChg chg="add del mod">
          <ac:chgData name="Seth Petry-Johnson" userId="9311b3db184b81f9" providerId="LiveId" clId="{FF779868-6A14-48B6-B8AD-922E9F535CD9}" dt="2022-12-07T19:06:23.578" v="1155" actId="22"/>
          <ac:picMkLst>
            <pc:docMk/>
            <pc:sldMk cId="1731547003" sldId="259"/>
            <ac:picMk id="23" creationId="{A11FBB83-519E-6630-7BD9-FE8637127413}"/>
          </ac:picMkLst>
        </pc:picChg>
        <pc:picChg chg="add del mod">
          <ac:chgData name="Seth Petry-Johnson" userId="9311b3db184b81f9" providerId="LiveId" clId="{FF779868-6A14-48B6-B8AD-922E9F535CD9}" dt="2022-12-07T19:06:59.617" v="1159" actId="22"/>
          <ac:picMkLst>
            <pc:docMk/>
            <pc:sldMk cId="1731547003" sldId="259"/>
            <ac:picMk id="25" creationId="{1125B773-9E6C-0F92-7700-B6C81284C713}"/>
          </ac:picMkLst>
        </pc:picChg>
        <pc:picChg chg="add del mod">
          <ac:chgData name="Seth Petry-Johnson" userId="9311b3db184b81f9" providerId="LiveId" clId="{FF779868-6A14-48B6-B8AD-922E9F535CD9}" dt="2022-12-07T19:08:11.627" v="1165" actId="22"/>
          <ac:picMkLst>
            <pc:docMk/>
            <pc:sldMk cId="1731547003" sldId="259"/>
            <ac:picMk id="27" creationId="{11CA072F-85C6-137A-97FA-15D1A5796C09}"/>
          </ac:picMkLst>
        </pc:picChg>
        <pc:picChg chg="add mod">
          <ac:chgData name="Seth Petry-Johnson" userId="9311b3db184b81f9" providerId="LiveId" clId="{FF779868-6A14-48B6-B8AD-922E9F535CD9}" dt="2022-12-07T19:10:19.711" v="1180" actId="962"/>
          <ac:picMkLst>
            <pc:docMk/>
            <pc:sldMk cId="1731547003" sldId="259"/>
            <ac:picMk id="29" creationId="{A9E2CBAA-00FA-51C9-CDAC-6873338B2593}"/>
          </ac:picMkLst>
        </pc:picChg>
      </pc:sldChg>
      <pc:sldChg chg="addSp delSp modSp add mod modAnim">
        <pc:chgData name="Seth Petry-Johnson" userId="9311b3db184b81f9" providerId="LiveId" clId="{FF779868-6A14-48B6-B8AD-922E9F535CD9}" dt="2022-12-07T19:22:06.354" v="1903" actId="14100"/>
        <pc:sldMkLst>
          <pc:docMk/>
          <pc:sldMk cId="3328616485" sldId="259"/>
        </pc:sldMkLst>
        <pc:spChg chg="mod">
          <ac:chgData name="Seth Petry-Johnson" userId="9311b3db184b81f9" providerId="LiveId" clId="{FF779868-6A14-48B6-B8AD-922E9F535CD9}" dt="2022-12-07T19:19:26.240" v="1888" actId="1038"/>
          <ac:spMkLst>
            <pc:docMk/>
            <pc:sldMk cId="3328616485" sldId="259"/>
            <ac:spMk id="4" creationId="{974B9456-834A-99C1-64DF-5815F90CE84A}"/>
          </ac:spMkLst>
        </pc:spChg>
        <pc:spChg chg="mod">
          <ac:chgData name="Seth Petry-Johnson" userId="9311b3db184b81f9" providerId="LiveId" clId="{FF779868-6A14-48B6-B8AD-922E9F535CD9}" dt="2022-12-07T19:19:26.240" v="1888" actId="1038"/>
          <ac:spMkLst>
            <pc:docMk/>
            <pc:sldMk cId="3328616485" sldId="259"/>
            <ac:spMk id="7" creationId="{2F641987-0A70-8ADC-3F2A-273770BBCC73}"/>
          </ac:spMkLst>
        </pc:spChg>
        <pc:spChg chg="mod">
          <ac:chgData name="Seth Petry-Johnson" userId="9311b3db184b81f9" providerId="LiveId" clId="{FF779868-6A14-48B6-B8AD-922E9F535CD9}" dt="2022-12-07T19:13:58.593" v="1364" actId="1038"/>
          <ac:spMkLst>
            <pc:docMk/>
            <pc:sldMk cId="3328616485" sldId="259"/>
            <ac:spMk id="8" creationId="{98021589-8EA4-E579-67D0-A26C50FF359D}"/>
          </ac:spMkLst>
        </pc:spChg>
        <pc:spChg chg="mod">
          <ac:chgData name="Seth Petry-Johnson" userId="9311b3db184b81f9" providerId="LiveId" clId="{FF779868-6A14-48B6-B8AD-922E9F535CD9}" dt="2022-12-07T19:19:26.240" v="1888" actId="1038"/>
          <ac:spMkLst>
            <pc:docMk/>
            <pc:sldMk cId="3328616485" sldId="259"/>
            <ac:spMk id="10" creationId="{03583A7E-3765-D107-3A01-E6EFCF5484FE}"/>
          </ac:spMkLst>
        </pc:spChg>
        <pc:spChg chg="mod">
          <ac:chgData name="Seth Petry-Johnson" userId="9311b3db184b81f9" providerId="LiveId" clId="{FF779868-6A14-48B6-B8AD-922E9F535CD9}" dt="2022-12-07T19:19:26.240" v="1888" actId="1038"/>
          <ac:spMkLst>
            <pc:docMk/>
            <pc:sldMk cId="3328616485" sldId="259"/>
            <ac:spMk id="11" creationId="{64C135A8-3F50-3A22-826F-D3C362912273}"/>
          </ac:spMkLst>
        </pc:spChg>
        <pc:spChg chg="add del mod">
          <ac:chgData name="Seth Petry-Johnson" userId="9311b3db184b81f9" providerId="LiveId" clId="{FF779868-6A14-48B6-B8AD-922E9F535CD9}" dt="2022-12-07T19:19:09.154" v="1808"/>
          <ac:spMkLst>
            <pc:docMk/>
            <pc:sldMk cId="3328616485" sldId="259"/>
            <ac:spMk id="13" creationId="{802E0A2B-6159-3349-3FCB-A96C2B863F66}"/>
          </ac:spMkLst>
        </pc:spChg>
        <pc:spChg chg="add mod">
          <ac:chgData name="Seth Petry-Johnson" userId="9311b3db184b81f9" providerId="LiveId" clId="{FF779868-6A14-48B6-B8AD-922E9F535CD9}" dt="2022-12-07T19:19:29.303" v="1889"/>
          <ac:spMkLst>
            <pc:docMk/>
            <pc:sldMk cId="3328616485" sldId="259"/>
            <ac:spMk id="14" creationId="{D2C3F0FC-4EFE-983A-1FB9-366BE41D935C}"/>
          </ac:spMkLst>
        </pc:spChg>
        <pc:spChg chg="add del mod">
          <ac:chgData name="Seth Petry-Johnson" userId="9311b3db184b81f9" providerId="LiveId" clId="{FF779868-6A14-48B6-B8AD-922E9F535CD9}" dt="2022-12-07T19:21:04.569" v="1896"/>
          <ac:spMkLst>
            <pc:docMk/>
            <pc:sldMk cId="3328616485" sldId="259"/>
            <ac:spMk id="15" creationId="{1C0C1646-A8DD-D978-41FD-96BDDADD7895}"/>
          </ac:spMkLst>
        </pc:spChg>
        <pc:spChg chg="add mod">
          <ac:chgData name="Seth Petry-Johnson" userId="9311b3db184b81f9" providerId="LiveId" clId="{FF779868-6A14-48B6-B8AD-922E9F535CD9}" dt="2022-12-07T19:22:06.354" v="1903" actId="14100"/>
          <ac:spMkLst>
            <pc:docMk/>
            <pc:sldMk cId="3328616485" sldId="259"/>
            <ac:spMk id="16" creationId="{8B5687AF-21C6-966D-2EF6-A7A26FA1F843}"/>
          </ac:spMkLst>
        </pc:spChg>
        <pc:picChg chg="mod">
          <ac:chgData name="Seth Petry-Johnson" userId="9311b3db184b81f9" providerId="LiveId" clId="{FF779868-6A14-48B6-B8AD-922E9F535CD9}" dt="2022-12-07T19:13:58.593" v="1364" actId="1038"/>
          <ac:picMkLst>
            <pc:docMk/>
            <pc:sldMk cId="3328616485" sldId="259"/>
            <ac:picMk id="3" creationId="{85501352-A254-7D86-0EC2-AEC5185A4981}"/>
          </ac:picMkLst>
        </pc:picChg>
        <pc:picChg chg="del">
          <ac:chgData name="Seth Petry-Johnson" userId="9311b3db184b81f9" providerId="LiveId" clId="{FF779868-6A14-48B6-B8AD-922E9F535CD9}" dt="2022-12-07T19:13:36.952" v="1272" actId="478"/>
          <ac:picMkLst>
            <pc:docMk/>
            <pc:sldMk cId="3328616485" sldId="259"/>
            <ac:picMk id="9" creationId="{01CC1D30-90AC-A740-D68C-121B94A8E64A}"/>
          </ac:picMkLst>
        </pc:picChg>
        <pc:picChg chg="mod">
          <ac:chgData name="Seth Petry-Johnson" userId="9311b3db184b81f9" providerId="LiveId" clId="{FF779868-6A14-48B6-B8AD-922E9F535CD9}" dt="2022-12-07T19:19:43.697" v="1892" actId="1037"/>
          <ac:picMkLst>
            <pc:docMk/>
            <pc:sldMk cId="3328616485" sldId="259"/>
            <ac:picMk id="12" creationId="{97C8B542-123E-9F46-F1A4-4B7578263C97}"/>
          </ac:picMkLst>
        </pc:picChg>
      </pc:sldChg>
      <pc:sldChg chg="addSp delSp modSp add mod delAnim modAnim">
        <pc:chgData name="Seth Petry-Johnson" userId="9311b3db184b81f9" providerId="LiveId" clId="{FF779868-6A14-48B6-B8AD-922E9F535CD9}" dt="2022-12-07T19:52:35.985" v="2249" actId="20577"/>
        <pc:sldMkLst>
          <pc:docMk/>
          <pc:sldMk cId="946597965" sldId="260"/>
        </pc:sldMkLst>
        <pc:spChg chg="del">
          <ac:chgData name="Seth Petry-Johnson" userId="9311b3db184b81f9" providerId="LiveId" clId="{FF779868-6A14-48B6-B8AD-922E9F535CD9}" dt="2022-12-07T19:23:24.873" v="1907" actId="478"/>
          <ac:spMkLst>
            <pc:docMk/>
            <pc:sldMk cId="946597965" sldId="260"/>
            <ac:spMk id="4" creationId="{974B9456-834A-99C1-64DF-5815F90CE84A}"/>
          </ac:spMkLst>
        </pc:spChg>
        <pc:spChg chg="del">
          <ac:chgData name="Seth Petry-Johnson" userId="9311b3db184b81f9" providerId="LiveId" clId="{FF779868-6A14-48B6-B8AD-922E9F535CD9}" dt="2022-12-07T19:23:23.753" v="1906" actId="478"/>
          <ac:spMkLst>
            <pc:docMk/>
            <pc:sldMk cId="946597965" sldId="260"/>
            <ac:spMk id="7" creationId="{2F641987-0A70-8ADC-3F2A-273770BBCC73}"/>
          </ac:spMkLst>
        </pc:spChg>
        <pc:spChg chg="del">
          <ac:chgData name="Seth Petry-Johnson" userId="9311b3db184b81f9" providerId="LiveId" clId="{FF779868-6A14-48B6-B8AD-922E9F535CD9}" dt="2022-12-07T19:23:26.953" v="1909" actId="478"/>
          <ac:spMkLst>
            <pc:docMk/>
            <pc:sldMk cId="946597965" sldId="260"/>
            <ac:spMk id="8" creationId="{98021589-8EA4-E579-67D0-A26C50FF359D}"/>
          </ac:spMkLst>
        </pc:spChg>
        <pc:spChg chg="add mod">
          <ac:chgData name="Seth Petry-Johnson" userId="9311b3db184b81f9" providerId="LiveId" clId="{FF779868-6A14-48B6-B8AD-922E9F535CD9}" dt="2022-12-07T19:50:27.609" v="2184" actId="1035"/>
          <ac:spMkLst>
            <pc:docMk/>
            <pc:sldMk cId="946597965" sldId="260"/>
            <ac:spMk id="9" creationId="{413398FD-DC4B-1D9F-4885-72A1CEAAE360}"/>
          </ac:spMkLst>
        </pc:spChg>
        <pc:spChg chg="del">
          <ac:chgData name="Seth Petry-Johnson" userId="9311b3db184b81f9" providerId="LiveId" clId="{FF779868-6A14-48B6-B8AD-922E9F535CD9}" dt="2022-12-07T19:23:22.537" v="1905" actId="478"/>
          <ac:spMkLst>
            <pc:docMk/>
            <pc:sldMk cId="946597965" sldId="260"/>
            <ac:spMk id="10" creationId="{03583A7E-3765-D107-3A01-E6EFCF5484FE}"/>
          </ac:spMkLst>
        </pc:spChg>
        <pc:spChg chg="del">
          <ac:chgData name="Seth Petry-Johnson" userId="9311b3db184b81f9" providerId="LiveId" clId="{FF779868-6A14-48B6-B8AD-922E9F535CD9}" dt="2022-12-07T19:23:26.001" v="1908" actId="478"/>
          <ac:spMkLst>
            <pc:docMk/>
            <pc:sldMk cId="946597965" sldId="260"/>
            <ac:spMk id="11" creationId="{64C135A8-3F50-3A22-826F-D3C362912273}"/>
          </ac:spMkLst>
        </pc:spChg>
        <pc:spChg chg="add mod">
          <ac:chgData name="Seth Petry-Johnson" userId="9311b3db184b81f9" providerId="LiveId" clId="{FF779868-6A14-48B6-B8AD-922E9F535CD9}" dt="2022-12-07T19:51:00.556" v="2206" actId="1076"/>
          <ac:spMkLst>
            <pc:docMk/>
            <pc:sldMk cId="946597965" sldId="260"/>
            <ac:spMk id="13" creationId="{A849378F-2678-58F2-57D5-C436F6BD3D38}"/>
          </ac:spMkLst>
        </pc:spChg>
        <pc:spChg chg="add mod">
          <ac:chgData name="Seth Petry-Johnson" userId="9311b3db184b81f9" providerId="LiveId" clId="{FF779868-6A14-48B6-B8AD-922E9F535CD9}" dt="2022-12-07T19:51:32.864" v="2221" actId="20577"/>
          <ac:spMkLst>
            <pc:docMk/>
            <pc:sldMk cId="946597965" sldId="260"/>
            <ac:spMk id="15" creationId="{3CCD04E9-F534-D2B9-2B2B-739043250E14}"/>
          </ac:spMkLst>
        </pc:spChg>
        <pc:spChg chg="add del mod">
          <ac:chgData name="Seth Petry-Johnson" userId="9311b3db184b81f9" providerId="LiveId" clId="{FF779868-6A14-48B6-B8AD-922E9F535CD9}" dt="2022-12-07T19:28:14.539" v="2066"/>
          <ac:spMkLst>
            <pc:docMk/>
            <pc:sldMk cId="946597965" sldId="260"/>
            <ac:spMk id="17" creationId="{D58AB92E-0D12-D3D8-9ADF-34EA53EE0A43}"/>
          </ac:spMkLst>
        </pc:spChg>
        <pc:spChg chg="add mod">
          <ac:chgData name="Seth Petry-Johnson" userId="9311b3db184b81f9" providerId="LiveId" clId="{FF779868-6A14-48B6-B8AD-922E9F535CD9}" dt="2022-12-07T19:52:22.649" v="2240" actId="1038"/>
          <ac:spMkLst>
            <pc:docMk/>
            <pc:sldMk cId="946597965" sldId="260"/>
            <ac:spMk id="18" creationId="{A228CA80-506D-12FE-8ED8-846C11B72CFC}"/>
          </ac:spMkLst>
        </pc:spChg>
        <pc:spChg chg="add mod">
          <ac:chgData name="Seth Petry-Johnson" userId="9311b3db184b81f9" providerId="LiveId" clId="{FF779868-6A14-48B6-B8AD-922E9F535CD9}" dt="2022-12-07T19:52:35.985" v="2249" actId="20577"/>
          <ac:spMkLst>
            <pc:docMk/>
            <pc:sldMk cId="946597965" sldId="260"/>
            <ac:spMk id="19" creationId="{85928D5B-C902-30AD-D06E-E89CF36FDBAA}"/>
          </ac:spMkLst>
        </pc:spChg>
        <pc:spChg chg="add mod">
          <ac:chgData name="Seth Petry-Johnson" userId="9311b3db184b81f9" providerId="LiveId" clId="{FF779868-6A14-48B6-B8AD-922E9F535CD9}" dt="2022-12-07T19:51:10.958" v="2207" actId="1076"/>
          <ac:spMkLst>
            <pc:docMk/>
            <pc:sldMk cId="946597965" sldId="260"/>
            <ac:spMk id="20" creationId="{EED941A8-F0B3-BCF3-8A5F-0CCA525E4591}"/>
          </ac:spMkLst>
        </pc:spChg>
        <pc:spChg chg="add mod">
          <ac:chgData name="Seth Petry-Johnson" userId="9311b3db184b81f9" providerId="LiveId" clId="{FF779868-6A14-48B6-B8AD-922E9F535CD9}" dt="2022-12-07T19:51:58.214" v="2228" actId="1035"/>
          <ac:spMkLst>
            <pc:docMk/>
            <pc:sldMk cId="946597965" sldId="260"/>
            <ac:spMk id="21" creationId="{86F58764-8BFC-2AAE-D150-742AAB8D8C91}"/>
          </ac:spMkLst>
        </pc:spChg>
        <pc:spChg chg="add mod">
          <ac:chgData name="Seth Petry-Johnson" userId="9311b3db184b81f9" providerId="LiveId" clId="{FF779868-6A14-48B6-B8AD-922E9F535CD9}" dt="2022-12-07T19:50:54.846" v="2205" actId="1076"/>
          <ac:spMkLst>
            <pc:docMk/>
            <pc:sldMk cId="946597965" sldId="260"/>
            <ac:spMk id="22" creationId="{889BCE4C-AF66-DBFB-ACCF-2380734C8442}"/>
          </ac:spMkLst>
        </pc:spChg>
        <pc:picChg chg="del">
          <ac:chgData name="Seth Petry-Johnson" userId="9311b3db184b81f9" providerId="LiveId" clId="{FF779868-6A14-48B6-B8AD-922E9F535CD9}" dt="2022-12-07T19:23:27.609" v="1910" actId="478"/>
          <ac:picMkLst>
            <pc:docMk/>
            <pc:sldMk cId="946597965" sldId="260"/>
            <ac:picMk id="3" creationId="{85501352-A254-7D86-0EC2-AEC5185A49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130-3845-5177-7149-38BF9FE8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B3CFC-93D3-819E-3611-B9610D73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BCFD-7E2E-A461-AB5D-3A6DA13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9349-9989-5863-7F3C-4F1885C1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CE88-089B-F571-DA57-6EB2837D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AA89-746E-3BEC-26BB-030AAD79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8A098-86ED-CE98-E0E8-B491A649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949E-63BB-A28D-A142-B77DF702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CF55-D0C4-CACE-E27B-796F6B7D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76EC-9988-E40B-C2F1-84B1DF40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7276A-320C-D797-F1D0-6812C196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7CD16-8309-ECB2-5E08-86ABD5B5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3118B-F345-DBB8-B2D1-E1D7FCE1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23779-DAA4-3446-A487-AD38EAB0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55E6-B8F1-94BB-210F-964BF11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9F61-A2ED-CB5C-D6AD-11E9BC49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775A-FE52-A537-8D73-73290614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47362-1EE2-54EB-A683-29B18E93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427C-54F7-96D5-4A06-144CEEFC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8F1D-D01C-C7B4-29C5-03056701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01B2-2C19-D373-FB68-4185AEE4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6E5D-8399-E692-2322-5B5CC555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6F7D-D6B6-BB47-FBFF-E7058812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0618-10DE-CC69-34A8-7159B5B4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6A54-FC93-ACD0-EA86-E51F6BF8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ED98-B256-B5E5-0695-696DCB79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965-99B3-E5C9-83A8-ABBBBDA39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8258E-F53D-485C-428A-4D91C6BDA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2D50C-7E2F-909D-5054-5EA11035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D23A-C8F9-7944-DB75-C57C0D88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00AF4-F08A-E833-CF75-2F6A005D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3C10-39CC-886B-D5F2-D3497D66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907F-DEDC-F25C-A448-B5E5C840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032C-3B98-992E-4903-30169FDA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A6DA-1E14-B77D-D380-B6BF9ACE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E54C2-CED8-E95A-2C9E-31B0C0D7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E8A-F67F-6910-30C4-46F8ABD4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82E69-00C4-CFBD-53B3-B85B3B61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F8618-2688-9575-B95C-1EA3C59A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6633-B569-C73A-6285-C305CA27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DFEF8-8CB0-F6D6-B121-17ACA6DA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BB85C-7707-B00D-930B-7C7A8530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2A07A-2FC0-2BDA-2DDD-B45FCD66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E538-EF86-A1D5-AB04-2EBDF437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C8C6A-1135-0CD1-0966-675AFBBC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C983-823D-C0B7-85EE-2AD68810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71F5-1019-5008-12DD-A7F64C1C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5E74-05EB-39D0-718E-877C1A2DC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D1D5B-8818-8821-9DEC-D0F4BD24C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AF674-8F3A-744A-960A-C3A6765E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75635-897A-A594-808E-4B6DD00D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CAE97-2884-F89E-FFB3-152782D7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5AC2-15FC-3341-D0A6-F388752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A8EE0-2E73-25A4-4D8A-CB37B06D7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D3CD9-E485-E015-62A4-59F5C1EE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2032-7476-94BB-BB1F-1F127B8C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F2D13-D03C-D8EA-AD1D-ED909F15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C37DC-DD46-15CA-B95C-A6C1E4EF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0AE1C-D98C-66D6-0937-633E3327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0F36-E418-7187-ACE6-B28F3412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D420-549A-1DF8-66D9-BCC2F221C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BEDA-D42C-4DE8-A1B9-824AF150F50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7E1C-EEF7-78F2-5048-F26D22122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6D69-F2B5-A7A5-21F6-A9B845D4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2402-63D7-415A-88FA-B21A0973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Header bar">
            <a:extLst>
              <a:ext uri="{FF2B5EF4-FFF2-40B4-BE49-F238E27FC236}">
                <a16:creationId xmlns:a16="http://schemas.microsoft.com/office/drawing/2014/main" id="{A8D0EBCA-137E-ADF9-58E9-0BB84D306F48}"/>
              </a:ext>
            </a:extLst>
          </p:cNvPr>
          <p:cNvSpPr/>
          <p:nvPr/>
        </p:nvSpPr>
        <p:spPr>
          <a:xfrm>
            <a:off x="0" y="-53340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2121980"/>
            <a:ext cx="12192000" cy="473602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3048495" y="440174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3048495" y="1072634"/>
            <a:ext cx="6095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It’s more than just a bad day!</a:t>
            </a:r>
            <a:endParaRPr lang="en-US" sz="3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!!Lady face down">
            <a:extLst>
              <a:ext uri="{FF2B5EF4-FFF2-40B4-BE49-F238E27FC236}">
                <a16:creationId xmlns:a16="http://schemas.microsoft.com/office/drawing/2014/main" id="{053611BD-C1D2-5E7A-CAC4-C167209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879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9A065-08A2-8B3F-B621-3AE20C621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0" y="874178"/>
            <a:ext cx="1658785" cy="1247802"/>
          </a:xfrm>
          <a:prstGeom prst="rect">
            <a:avLst/>
          </a:prstGeom>
        </p:spPr>
      </p:pic>
      <p:pic>
        <p:nvPicPr>
          <p:cNvPr id="11" name="!!Battery">
            <a:extLst>
              <a:ext uri="{FF2B5EF4-FFF2-40B4-BE49-F238E27FC236}">
                <a16:creationId xmlns:a16="http://schemas.microsoft.com/office/drawing/2014/main" id="{787378B6-7A7E-5A64-D75B-FE0B8CC7C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985" y="2137220"/>
            <a:ext cx="1140477" cy="11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2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Line4">
            <a:extLst>
              <a:ext uri="{FF2B5EF4-FFF2-40B4-BE49-F238E27FC236}">
                <a16:creationId xmlns:a16="http://schemas.microsoft.com/office/drawing/2014/main" id="{A22F6BB1-FF03-8A9C-442C-EAA2B465EF15}"/>
              </a:ext>
            </a:extLst>
          </p:cNvPr>
          <p:cNvSpPr txBox="1"/>
          <p:nvPr/>
        </p:nvSpPr>
        <p:spPr>
          <a:xfrm>
            <a:off x="1427873" y="3771631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Treating / managing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1" name="!!Line3">
            <a:extLst>
              <a:ext uri="{FF2B5EF4-FFF2-40B4-BE49-F238E27FC236}">
                <a16:creationId xmlns:a16="http://schemas.microsoft.com/office/drawing/2014/main" id="{FFD2BD96-475E-51C1-1DEE-BA4A595CB2C3}"/>
              </a:ext>
            </a:extLst>
          </p:cNvPr>
          <p:cNvSpPr txBox="1"/>
          <p:nvPr/>
        </p:nvSpPr>
        <p:spPr>
          <a:xfrm>
            <a:off x="1427874" y="3228945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Diagnosing and evaluating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2" name="!!Line2">
            <a:extLst>
              <a:ext uri="{FF2B5EF4-FFF2-40B4-BE49-F238E27FC236}">
                <a16:creationId xmlns:a16="http://schemas.microsoft.com/office/drawing/2014/main" id="{AEEE7BEA-EE23-9573-DAD1-C4AFFBF11779}"/>
              </a:ext>
            </a:extLst>
          </p:cNvPr>
          <p:cNvSpPr txBox="1"/>
          <p:nvPr/>
        </p:nvSpPr>
        <p:spPr>
          <a:xfrm>
            <a:off x="1427874" y="2686259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Understanding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3" name="!!Line1">
            <a:extLst>
              <a:ext uri="{FF2B5EF4-FFF2-40B4-BE49-F238E27FC236}">
                <a16:creationId xmlns:a16="http://schemas.microsoft.com/office/drawing/2014/main" id="{42EFD945-483C-CE50-0C12-94668281EF57}"/>
              </a:ext>
            </a:extLst>
          </p:cNvPr>
          <p:cNvSpPr txBox="1"/>
          <p:nvPr/>
        </p:nvSpPr>
        <p:spPr>
          <a:xfrm>
            <a:off x="6876174" y="-35694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2D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Today’s 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C1D30-90AC-A740-D68C-121B94A8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30" y="1631200"/>
            <a:ext cx="5188280" cy="3902825"/>
          </a:xfrm>
          <a:prstGeom prst="rect">
            <a:avLst/>
          </a:prstGeom>
        </p:spPr>
      </p:pic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!!Battery">
            <a:extLst>
              <a:ext uri="{FF2B5EF4-FFF2-40B4-BE49-F238E27FC236}">
                <a16:creationId xmlns:a16="http://schemas.microsoft.com/office/drawing/2014/main" id="{1C0BA767-4322-BAF1-F342-5D3BF9701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85" y="2137220"/>
            <a:ext cx="1140477" cy="11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7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Line4">
            <a:extLst>
              <a:ext uri="{FF2B5EF4-FFF2-40B4-BE49-F238E27FC236}">
                <a16:creationId xmlns:a16="http://schemas.microsoft.com/office/drawing/2014/main" id="{03583A7E-3765-D107-3A01-E6EFCF5484FE}"/>
              </a:ext>
            </a:extLst>
          </p:cNvPr>
          <p:cNvSpPr txBox="1"/>
          <p:nvPr/>
        </p:nvSpPr>
        <p:spPr>
          <a:xfrm>
            <a:off x="6876173" y="3771631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Treating / managing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7" name="!!Line3">
            <a:extLst>
              <a:ext uri="{FF2B5EF4-FFF2-40B4-BE49-F238E27FC236}">
                <a16:creationId xmlns:a16="http://schemas.microsoft.com/office/drawing/2014/main" id="{2F641987-0A70-8ADC-3F2A-273770BBCC73}"/>
              </a:ext>
            </a:extLst>
          </p:cNvPr>
          <p:cNvSpPr txBox="1"/>
          <p:nvPr/>
        </p:nvSpPr>
        <p:spPr>
          <a:xfrm>
            <a:off x="6876174" y="3228945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Diagnosing and evaluating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4" name="!!Line2">
            <a:extLst>
              <a:ext uri="{FF2B5EF4-FFF2-40B4-BE49-F238E27FC236}">
                <a16:creationId xmlns:a16="http://schemas.microsoft.com/office/drawing/2014/main" id="{974B9456-834A-99C1-64DF-5815F90CE84A}"/>
              </a:ext>
            </a:extLst>
          </p:cNvPr>
          <p:cNvSpPr txBox="1"/>
          <p:nvPr/>
        </p:nvSpPr>
        <p:spPr>
          <a:xfrm>
            <a:off x="6876174" y="2686259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Understanding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1" name="!!Line1">
            <a:extLst>
              <a:ext uri="{FF2B5EF4-FFF2-40B4-BE49-F238E27FC236}">
                <a16:creationId xmlns:a16="http://schemas.microsoft.com/office/drawing/2014/main" id="{64C135A8-3F50-3A22-826F-D3C362912273}"/>
              </a:ext>
            </a:extLst>
          </p:cNvPr>
          <p:cNvSpPr txBox="1"/>
          <p:nvPr/>
        </p:nvSpPr>
        <p:spPr>
          <a:xfrm>
            <a:off x="6876174" y="19766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2D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Today’s 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C1D30-90AC-A740-D68C-121B94A8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80" y="1631200"/>
            <a:ext cx="5188280" cy="3902825"/>
          </a:xfrm>
          <a:prstGeom prst="rect">
            <a:avLst/>
          </a:prstGeom>
        </p:spPr>
      </p:pic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!!Battery">
            <a:extLst>
              <a:ext uri="{FF2B5EF4-FFF2-40B4-BE49-F238E27FC236}">
                <a16:creationId xmlns:a16="http://schemas.microsoft.com/office/drawing/2014/main" id="{97C8B542-123E-9F46-F1A4-4B7578263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85" y="2137220"/>
            <a:ext cx="1140477" cy="11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Line4">
            <a:extLst>
              <a:ext uri="{FF2B5EF4-FFF2-40B4-BE49-F238E27FC236}">
                <a16:creationId xmlns:a16="http://schemas.microsoft.com/office/drawing/2014/main" id="{03583A7E-3765-D107-3A01-E6EFCF5484FE}"/>
              </a:ext>
            </a:extLst>
          </p:cNvPr>
          <p:cNvSpPr txBox="1"/>
          <p:nvPr/>
        </p:nvSpPr>
        <p:spPr>
          <a:xfrm>
            <a:off x="12299073" y="3771631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Treating / managing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7" name="!!Line3">
            <a:extLst>
              <a:ext uri="{FF2B5EF4-FFF2-40B4-BE49-F238E27FC236}">
                <a16:creationId xmlns:a16="http://schemas.microsoft.com/office/drawing/2014/main" id="{2F641987-0A70-8ADC-3F2A-273770BBCC73}"/>
              </a:ext>
            </a:extLst>
          </p:cNvPr>
          <p:cNvSpPr txBox="1"/>
          <p:nvPr/>
        </p:nvSpPr>
        <p:spPr>
          <a:xfrm>
            <a:off x="12299074" y="3228945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Diagnosing and evaluating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4" name="!!Line2">
            <a:extLst>
              <a:ext uri="{FF2B5EF4-FFF2-40B4-BE49-F238E27FC236}">
                <a16:creationId xmlns:a16="http://schemas.microsoft.com/office/drawing/2014/main" id="{974B9456-834A-99C1-64DF-5815F90CE84A}"/>
              </a:ext>
            </a:extLst>
          </p:cNvPr>
          <p:cNvSpPr txBox="1"/>
          <p:nvPr/>
        </p:nvSpPr>
        <p:spPr>
          <a:xfrm>
            <a:off x="12299074" y="2686259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Understanding burnout</a:t>
            </a:r>
            <a:endParaRPr lang="en-US" sz="2000" dirty="0">
              <a:solidFill>
                <a:srgbClr val="2D3E50"/>
              </a:solidFill>
            </a:endParaRPr>
          </a:p>
        </p:txBody>
      </p:sp>
      <p:sp>
        <p:nvSpPr>
          <p:cNvPr id="11" name="!!Line1">
            <a:extLst>
              <a:ext uri="{FF2B5EF4-FFF2-40B4-BE49-F238E27FC236}">
                <a16:creationId xmlns:a16="http://schemas.microsoft.com/office/drawing/2014/main" id="{64C135A8-3F50-3A22-826F-D3C362912273}"/>
              </a:ext>
            </a:extLst>
          </p:cNvPr>
          <p:cNvSpPr txBox="1"/>
          <p:nvPr/>
        </p:nvSpPr>
        <p:spPr>
          <a:xfrm>
            <a:off x="12299074" y="197667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2D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Today’s agenda</a:t>
            </a:r>
          </a:p>
        </p:txBody>
      </p:sp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Gray bg">
            <a:extLst>
              <a:ext uri="{FF2B5EF4-FFF2-40B4-BE49-F238E27FC236}">
                <a16:creationId xmlns:a16="http://schemas.microsoft.com/office/drawing/2014/main" id="{98021589-8EA4-E579-67D0-A26C50FF359D}"/>
              </a:ext>
            </a:extLst>
          </p:cNvPr>
          <p:cNvSpPr/>
          <p:nvPr/>
        </p:nvSpPr>
        <p:spPr>
          <a:xfrm>
            <a:off x="-6184900" y="501730"/>
            <a:ext cx="6095010" cy="6356270"/>
          </a:xfrm>
          <a:prstGeom prst="rect">
            <a:avLst/>
          </a:prstGeom>
          <a:solidFill>
            <a:srgbClr val="D1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pic>
        <p:nvPicPr>
          <p:cNvPr id="3" name="!!Lady face down">
            <a:extLst>
              <a:ext uri="{FF2B5EF4-FFF2-40B4-BE49-F238E27FC236}">
                <a16:creationId xmlns:a16="http://schemas.microsoft.com/office/drawing/2014/main" id="{85501352-A254-7D86-0EC2-AEC5185A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81283" y="2121980"/>
            <a:ext cx="5494405" cy="4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!!Battery">
            <a:extLst>
              <a:ext uri="{FF2B5EF4-FFF2-40B4-BE49-F238E27FC236}">
                <a16:creationId xmlns:a16="http://schemas.microsoft.com/office/drawing/2014/main" id="{97C8B542-123E-9F46-F1A4-4B757826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26" y="3844686"/>
            <a:ext cx="1140477" cy="1133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C3F0FC-4EFE-983A-1FB9-366BE41D935C}"/>
              </a:ext>
            </a:extLst>
          </p:cNvPr>
          <p:cNvSpPr txBox="1"/>
          <p:nvPr/>
        </p:nvSpPr>
        <p:spPr>
          <a:xfrm>
            <a:off x="2149863" y="1827379"/>
            <a:ext cx="789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Burnout is a state of </a:t>
            </a:r>
          </a:p>
          <a:p>
            <a:pPr algn="ctr"/>
            <a:r>
              <a:rPr lang="en-US" sz="2400" b="1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emotional, physical, and mental exhaustion</a:t>
            </a:r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caused by </a:t>
            </a:r>
            <a:r>
              <a:rPr lang="en-US" sz="2400" b="1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excessive and prolonged stress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5687AF-21C6-966D-2EF6-A7A26FA1F843}"/>
              </a:ext>
            </a:extLst>
          </p:cNvPr>
          <p:cNvSpPr/>
          <p:nvPr/>
        </p:nvSpPr>
        <p:spPr bwMode="auto">
          <a:xfrm>
            <a:off x="4700235" y="2591476"/>
            <a:ext cx="4316765" cy="421838"/>
          </a:xfrm>
          <a:prstGeom prst="roundRect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616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eader bar">
            <a:extLst>
              <a:ext uri="{FF2B5EF4-FFF2-40B4-BE49-F238E27FC236}">
                <a16:creationId xmlns:a16="http://schemas.microsoft.com/office/drawing/2014/main" id="{1C1B3A04-F750-0034-FB6E-13D918F2058F}"/>
              </a:ext>
            </a:extLst>
          </p:cNvPr>
          <p:cNvSpPr/>
          <p:nvPr/>
        </p:nvSpPr>
        <p:spPr>
          <a:xfrm>
            <a:off x="0" y="0"/>
            <a:ext cx="12192000" cy="501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- Burnout">
            <a:extLst>
              <a:ext uri="{FF2B5EF4-FFF2-40B4-BE49-F238E27FC236}">
                <a16:creationId xmlns:a16="http://schemas.microsoft.com/office/drawing/2014/main" id="{5EFC0F82-E8B5-4413-FAD9-87B175385641}"/>
              </a:ext>
            </a:extLst>
          </p:cNvPr>
          <p:cNvSpPr txBox="1"/>
          <p:nvPr/>
        </p:nvSpPr>
        <p:spPr>
          <a:xfrm>
            <a:off x="13830" y="-92924"/>
            <a:ext cx="609501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Burnout</a:t>
            </a:r>
          </a:p>
        </p:txBody>
      </p:sp>
      <p:sp>
        <p:nvSpPr>
          <p:cNvPr id="6" name="!!Subtitle">
            <a:extLst>
              <a:ext uri="{FF2B5EF4-FFF2-40B4-BE49-F238E27FC236}">
                <a16:creationId xmlns:a16="http://schemas.microsoft.com/office/drawing/2014/main" id="{88B9FB4D-C2C3-2EB0-453B-EDA709C1F054}"/>
              </a:ext>
            </a:extLst>
          </p:cNvPr>
          <p:cNvSpPr txBox="1"/>
          <p:nvPr/>
        </p:nvSpPr>
        <p:spPr>
          <a:xfrm>
            <a:off x="6123165" y="-31369"/>
            <a:ext cx="609501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than just a bad day!</a:t>
            </a:r>
          </a:p>
        </p:txBody>
      </p:sp>
      <p:pic>
        <p:nvPicPr>
          <p:cNvPr id="12" name="!!Battery">
            <a:extLst>
              <a:ext uri="{FF2B5EF4-FFF2-40B4-BE49-F238E27FC236}">
                <a16:creationId xmlns:a16="http://schemas.microsoft.com/office/drawing/2014/main" id="{97C8B542-123E-9F46-F1A4-4B75782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226" y="3844686"/>
            <a:ext cx="1140477" cy="1133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C3F0FC-4EFE-983A-1FB9-366BE41D935C}"/>
              </a:ext>
            </a:extLst>
          </p:cNvPr>
          <p:cNvSpPr txBox="1"/>
          <p:nvPr/>
        </p:nvSpPr>
        <p:spPr>
          <a:xfrm>
            <a:off x="2149863" y="1827379"/>
            <a:ext cx="789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Burnout is a state of </a:t>
            </a:r>
          </a:p>
          <a:p>
            <a:pPr algn="ctr"/>
            <a:r>
              <a:rPr lang="en-US" sz="2400" b="1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emotional, physical, and mental exhaustion</a:t>
            </a:r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sz="2400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caused by </a:t>
            </a:r>
            <a:r>
              <a:rPr lang="en-US" sz="2400" b="1" dirty="0">
                <a:solidFill>
                  <a:srgbClr val="2D3E5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excessive and prolonged stress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5687AF-21C6-966D-2EF6-A7A26FA1F843}"/>
              </a:ext>
            </a:extLst>
          </p:cNvPr>
          <p:cNvSpPr/>
          <p:nvPr/>
        </p:nvSpPr>
        <p:spPr bwMode="auto">
          <a:xfrm>
            <a:off x="4700235" y="2591476"/>
            <a:ext cx="4316765" cy="421838"/>
          </a:xfrm>
          <a:prstGeom prst="roundRect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398FD-DC4B-1D9F-4885-72A1CEAAE360}"/>
              </a:ext>
            </a:extLst>
          </p:cNvPr>
          <p:cNvSpPr txBox="1"/>
          <p:nvPr/>
        </p:nvSpPr>
        <p:spPr>
          <a:xfrm>
            <a:off x="5380775" y="3239184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Pandemic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9378F-2678-58F2-57D5-C436F6BD3D38}"/>
              </a:ext>
            </a:extLst>
          </p:cNvPr>
          <p:cNvSpPr txBox="1"/>
          <p:nvPr/>
        </p:nvSpPr>
        <p:spPr>
          <a:xfrm>
            <a:off x="6673617" y="3740183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Politics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D04E9-F534-D2B9-2B2B-739043250E14}"/>
              </a:ext>
            </a:extLst>
          </p:cNvPr>
          <p:cNvSpPr txBox="1"/>
          <p:nvPr/>
        </p:nvSpPr>
        <p:spPr>
          <a:xfrm>
            <a:off x="6847563" y="4271693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Family stress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28CA80-506D-12FE-8ED8-846C11B72CFC}"/>
              </a:ext>
            </a:extLst>
          </p:cNvPr>
          <p:cNvSpPr txBox="1"/>
          <p:nvPr/>
        </p:nvSpPr>
        <p:spPr>
          <a:xfrm>
            <a:off x="5424166" y="5269467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Turnover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28D5B-C902-30AD-D06E-E89CF36FDBAA}"/>
              </a:ext>
            </a:extLst>
          </p:cNvPr>
          <p:cNvSpPr txBox="1"/>
          <p:nvPr/>
        </p:nvSpPr>
        <p:spPr>
          <a:xfrm>
            <a:off x="4117038" y="4778046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Deadlines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941A8-F0B3-BCF3-8A5F-0CCA525E4591}"/>
              </a:ext>
            </a:extLst>
          </p:cNvPr>
          <p:cNvSpPr txBox="1"/>
          <p:nvPr/>
        </p:nvSpPr>
        <p:spPr>
          <a:xfrm>
            <a:off x="3391733" y="4271693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Job insecurity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F58764-8BFC-2AAE-D150-742AAB8D8C91}"/>
              </a:ext>
            </a:extLst>
          </p:cNvPr>
          <p:cNvSpPr txBox="1"/>
          <p:nvPr/>
        </p:nvSpPr>
        <p:spPr>
          <a:xfrm>
            <a:off x="6673617" y="4770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Adulting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BCE4C-AF66-DBFB-ACCF-2380734C8442}"/>
              </a:ext>
            </a:extLst>
          </p:cNvPr>
          <p:cNvSpPr txBox="1"/>
          <p:nvPr/>
        </p:nvSpPr>
        <p:spPr>
          <a:xfrm>
            <a:off x="4253295" y="3740183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Segoe Print" panose="02000600000000000000" pitchFamily="2" charset="0"/>
              </a:rPr>
              <a:t>Inflation</a:t>
            </a:r>
          </a:p>
        </p:txBody>
      </p:sp>
    </p:spTree>
    <p:extLst>
      <p:ext uri="{BB962C8B-B14F-4D97-AF65-F5344CB8AC3E}">
        <p14:creationId xmlns:p14="http://schemas.microsoft.com/office/powerpoint/2010/main" val="946597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Black</vt:lpstr>
      <vt:lpstr>Roboto Light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Petry-Johnson</dc:creator>
  <cp:lastModifiedBy>Seth Petry-Johnson</cp:lastModifiedBy>
  <cp:revision>1</cp:revision>
  <dcterms:created xsi:type="dcterms:W3CDTF">2022-12-07T14:28:07Z</dcterms:created>
  <dcterms:modified xsi:type="dcterms:W3CDTF">2022-12-07T19:52:47Z</dcterms:modified>
</cp:coreProperties>
</file>