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ink/ink16.xml" ContentType="application/inkml+xml"/>
  <Override PartName="/ppt/notesSlides/notesSlide20.xml" ContentType="application/vnd.openxmlformats-officedocument.presentationml.notesSlide+xml"/>
  <Override PartName="/ppt/ink/ink17.xml" ContentType="application/inkml+xml"/>
  <Override PartName="/ppt/notesSlides/notesSlide21.xml" ContentType="application/vnd.openxmlformats-officedocument.presentationml.notesSlide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3"/>
  </p:notesMasterIdLst>
  <p:sldIdLst>
    <p:sldId id="426" r:id="rId2"/>
    <p:sldId id="399" r:id="rId3"/>
    <p:sldId id="396" r:id="rId4"/>
    <p:sldId id="397" r:id="rId5"/>
    <p:sldId id="398" r:id="rId6"/>
    <p:sldId id="404" r:id="rId7"/>
    <p:sldId id="400" r:id="rId8"/>
    <p:sldId id="427" r:id="rId9"/>
    <p:sldId id="401" r:id="rId10"/>
    <p:sldId id="402" r:id="rId11"/>
    <p:sldId id="403" r:id="rId12"/>
    <p:sldId id="405" r:id="rId13"/>
    <p:sldId id="406" r:id="rId14"/>
    <p:sldId id="407" r:id="rId15"/>
    <p:sldId id="428" r:id="rId16"/>
    <p:sldId id="408" r:id="rId17"/>
    <p:sldId id="409" r:id="rId18"/>
    <p:sldId id="410" r:id="rId19"/>
    <p:sldId id="411" r:id="rId20"/>
    <p:sldId id="412" r:id="rId21"/>
    <p:sldId id="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72438" autoAdjust="0"/>
  </p:normalViewPr>
  <p:slideViewPr>
    <p:cSldViewPr snapToGrid="0">
      <p:cViewPr varScale="1">
        <p:scale>
          <a:sx n="77" d="100"/>
          <a:sy n="77" d="100"/>
        </p:scale>
        <p:origin x="603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1:49:29.50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11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-127346.919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Over the next hour I'm going to take you on a journey of discovery, at the conclusion of which you'll leave this room a bit wiser and a bit more knowledgeable than you are right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9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Over the next hour I'm going to take you on a journey of discovery, at the conclusion of which you'll leave this room a bit wiser and a bit more knowledgeable than you are right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7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5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3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7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0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Over the next hour I'm going to take you on a journey of discovery, at the conclusion of which you'll leave this room a bit wiser and a bit more knowledgeable than you are right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https://www.actioned.com/wp-content/uploads/2017/11/working-from-home-meme-17.jpg">
            <a:extLst>
              <a:ext uri="{FF2B5EF4-FFF2-40B4-BE49-F238E27FC236}">
                <a16:creationId xmlns:a16="http://schemas.microsoft.com/office/drawing/2014/main" id="{09E62F59-17C0-4B68-8346-220476CA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08" y="1859903"/>
            <a:ext cx="5779148" cy="437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https://www.actioned.com/wp-content/uploads/2017/11/working-from-home-meme-64.jpg">
            <a:extLst>
              <a:ext uri="{FF2B5EF4-FFF2-40B4-BE49-F238E27FC236}">
                <a16:creationId xmlns:a16="http://schemas.microsoft.com/office/drawing/2014/main" id="{EDCBD270-47E7-4960-A28C-A6081EA6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1" y="2037083"/>
            <a:ext cx="5936916" cy="39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s://i0.wp.com/www.digitalmomblog.com/wp-content/uploads/2018/10/work-at-home-memes-39.jpg?fit=564%2C564&amp;ssl=1">
            <a:extLst>
              <a:ext uri="{FF2B5EF4-FFF2-40B4-BE49-F238E27FC236}">
                <a16:creationId xmlns:a16="http://schemas.microsoft.com/office/drawing/2014/main" id="{973117EC-1E71-4A12-9703-88B488E8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61" y="1772817"/>
            <a:ext cx="4420626" cy="44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https://www.actioned.com/wp-content/uploads/2017/11/working-from-home-meme-18-300x236.jpg">
            <a:extLst>
              <a:ext uri="{FF2B5EF4-FFF2-40B4-BE49-F238E27FC236}">
                <a16:creationId xmlns:a16="http://schemas.microsoft.com/office/drawing/2014/main" id="{EAEC425B-E509-41DD-9651-06BB1D89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68" y="1742103"/>
            <a:ext cx="5981377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https://www.actioned.com/wp-content/uploads/2017/11/working-from-home-meme-63.jpeg">
            <a:extLst>
              <a:ext uri="{FF2B5EF4-FFF2-40B4-BE49-F238E27FC236}">
                <a16:creationId xmlns:a16="http://schemas.microsoft.com/office/drawing/2014/main" id="{534DFC56-01FA-4604-B3B0-BBD2E4D4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21" y="1511267"/>
            <a:ext cx="3741771" cy="49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https://www.actioned.com/wp-content/uploads/2017/11/working-from-home-meme-77-300x257.jpg">
            <a:extLst>
              <a:ext uri="{FF2B5EF4-FFF2-40B4-BE49-F238E27FC236}">
                <a16:creationId xmlns:a16="http://schemas.microsoft.com/office/drawing/2014/main" id="{4A177594-A6D8-4E15-8263-F9B3677B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6" y="1766499"/>
            <a:ext cx="5464149" cy="468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Image result for traffic meme">
            <a:extLst>
              <a:ext uri="{FF2B5EF4-FFF2-40B4-BE49-F238E27FC236}">
                <a16:creationId xmlns:a16="http://schemas.microsoft.com/office/drawing/2014/main" id="{D0303CD5-4BA8-482B-A1D0-1001E3A3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290" y="1852855"/>
            <a:ext cx="5724266" cy="401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 descr="Tired of this look? Try working from home!">
            <a:extLst>
              <a:ext uri="{FF2B5EF4-FFF2-40B4-BE49-F238E27FC236}">
                <a16:creationId xmlns:a16="http://schemas.microsoft.com/office/drawing/2014/main" id="{0E0EBB49-D3BF-489D-9478-5DB2FB85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95" y="1563712"/>
            <a:ext cx="4552561" cy="50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Give up a #workfromhome career? Only if this happened!">
            <a:extLst>
              <a:ext uri="{FF2B5EF4-FFF2-40B4-BE49-F238E27FC236}">
                <a16:creationId xmlns:a16="http://schemas.microsoft.com/office/drawing/2014/main" id="{3EDDD2FB-95E4-4406-BBC3-92DFA0F9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09747"/>
            <a:ext cx="5546429" cy="442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https://www.actioned.com/wp-content/uploads/2017/11/working-from-home-meme-14.jpg">
            <a:extLst>
              <a:ext uri="{FF2B5EF4-FFF2-40B4-BE49-F238E27FC236}">
                <a16:creationId xmlns:a16="http://schemas.microsoft.com/office/drawing/2014/main" id="{2AB44767-ABFF-4054-8568-455023DB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66" y="1730828"/>
            <a:ext cx="4716625" cy="4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https://s3.amazonaws.com/theoatmeal-img/comics/working_home/4.png">
            <a:extLst>
              <a:ext uri="{FF2B5EF4-FFF2-40B4-BE49-F238E27FC236}">
                <a16:creationId xmlns:a16="http://schemas.microsoft.com/office/drawing/2014/main" id="{0B7C8533-1827-4ACD-8D34-4C257715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50" y="1505208"/>
            <a:ext cx="5714998" cy="5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F1DBDA-62CD-4EDD-8030-EE0C22F5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574" y="2250746"/>
            <a:ext cx="5804976" cy="38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pic>
        <p:nvPicPr>
          <p:cNvPr id="1026" name="Picture 2" descr="https://www.actioned.com/wp-content/uploads/2017/11/working-from-home-meme-68.jpg">
            <a:extLst>
              <a:ext uri="{FF2B5EF4-FFF2-40B4-BE49-F238E27FC236}">
                <a16:creationId xmlns:a16="http://schemas.microsoft.com/office/drawing/2014/main" id="{F54B8A48-C955-4774-AAE8-C6B0A16C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5" y="2203871"/>
            <a:ext cx="56483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6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p:pic>
        <p:nvPicPr>
          <p:cNvPr id="2050" name="Picture 2" descr="https://www.actioned.com/wp-content/uploads/2017/11/working-from-home-meme-62.jpeg">
            <a:extLst>
              <a:ext uri="{FF2B5EF4-FFF2-40B4-BE49-F238E27FC236}">
                <a16:creationId xmlns:a16="http://schemas.microsoft.com/office/drawing/2014/main" id="{F995C105-4D48-4559-875C-642C8CA1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58" y="2423625"/>
            <a:ext cx="5002708" cy="28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2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https://www.actioned.com/wp-content/uploads/2017/11/working-from-home-meme-13.jpg">
            <a:extLst>
              <a:ext uri="{FF2B5EF4-FFF2-40B4-BE49-F238E27FC236}">
                <a16:creationId xmlns:a16="http://schemas.microsoft.com/office/drawing/2014/main" id="{D445A7E3-C9CA-416B-AC23-194E177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6" y="2375806"/>
            <a:ext cx="5350202" cy="32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 descr="https://www.actioned.com/wp-content/uploads/2017/11/working-from-home-meme-48-300x210.jpg">
            <a:extLst>
              <a:ext uri="{FF2B5EF4-FFF2-40B4-BE49-F238E27FC236}">
                <a16:creationId xmlns:a16="http://schemas.microsoft.com/office/drawing/2014/main" id="{5391862B-9CD9-46F1-87C8-F99CD83D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2300056"/>
            <a:ext cx="5347910" cy="37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https://www.actioned.com/wp-content/uploads/2017/11/working-from-home-meme-4.jpg">
            <a:extLst>
              <a:ext uri="{FF2B5EF4-FFF2-40B4-BE49-F238E27FC236}">
                <a16:creationId xmlns:a16="http://schemas.microsoft.com/office/drawing/2014/main" id="{04D078FC-2335-4C62-9FC3-1AFE6D76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74" y="1726553"/>
            <a:ext cx="3003776" cy="4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 descr="https://www.actioned.com/wp-content/uploads/2017/11/working-from-home-meme-58.png">
            <a:extLst>
              <a:ext uri="{FF2B5EF4-FFF2-40B4-BE49-F238E27FC236}">
                <a16:creationId xmlns:a16="http://schemas.microsoft.com/office/drawing/2014/main" id="{8CD7691B-0E28-4961-9299-0BA23A04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56" y="15707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53494</TotalTime>
  <Words>2445</Words>
  <Application>Microsoft Office PowerPoint</Application>
  <PresentationFormat>Widescreen</PresentationFormat>
  <Paragraphs>378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Office Theme</vt:lpstr>
      <vt:lpstr>Securing Your API Endpoints  A practical guide to API authentication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Securing Your API Endpoints  A practical guide to API authentication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Securing Your API Endpoints  A practical guide to API authentication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</vt:vector>
  </TitlesOfParts>
  <Company>Heuristic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1055</cp:revision>
  <dcterms:created xsi:type="dcterms:W3CDTF">2013-12-09T01:29:59Z</dcterms:created>
  <dcterms:modified xsi:type="dcterms:W3CDTF">2019-01-11T02:38:14Z</dcterms:modified>
</cp:coreProperties>
</file>