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9"/>
  </p:notesMasterIdLst>
  <p:sldIdLst>
    <p:sldId id="426" r:id="rId2"/>
    <p:sldId id="428" r:id="rId3"/>
    <p:sldId id="455" r:id="rId4"/>
    <p:sldId id="440" r:id="rId5"/>
    <p:sldId id="444" r:id="rId6"/>
    <p:sldId id="443" r:id="rId7"/>
    <p:sldId id="456" r:id="rId8"/>
    <p:sldId id="454" r:id="rId9"/>
    <p:sldId id="429" r:id="rId10"/>
    <p:sldId id="430" r:id="rId11"/>
    <p:sldId id="431" r:id="rId12"/>
    <p:sldId id="432" r:id="rId13"/>
    <p:sldId id="433" r:id="rId14"/>
    <p:sldId id="457" r:id="rId15"/>
    <p:sldId id="434" r:id="rId16"/>
    <p:sldId id="435" r:id="rId17"/>
    <p:sldId id="436" r:id="rId18"/>
    <p:sldId id="437" r:id="rId19"/>
    <p:sldId id="438" r:id="rId20"/>
    <p:sldId id="458" r:id="rId21"/>
    <p:sldId id="439" r:id="rId22"/>
    <p:sldId id="441" r:id="rId23"/>
    <p:sldId id="442" r:id="rId24"/>
    <p:sldId id="445" r:id="rId25"/>
    <p:sldId id="446" r:id="rId26"/>
    <p:sldId id="459" r:id="rId27"/>
    <p:sldId id="447" r:id="rId28"/>
    <p:sldId id="448" r:id="rId29"/>
    <p:sldId id="449" r:id="rId30"/>
    <p:sldId id="450" r:id="rId31"/>
    <p:sldId id="451" r:id="rId32"/>
    <p:sldId id="460" r:id="rId33"/>
    <p:sldId id="452" r:id="rId34"/>
    <p:sldId id="453" r:id="rId35"/>
    <p:sldId id="461" r:id="rId36"/>
    <p:sldId id="462" r:id="rId37"/>
    <p:sldId id="4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47"/>
    <a:srgbClr val="FD7D00"/>
    <a:srgbClr val="D1E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6" autoAdjust="0"/>
    <p:restoredTop sz="52650" autoAdjust="0"/>
  </p:normalViewPr>
  <p:slideViewPr>
    <p:cSldViewPr snapToGrid="0">
      <p:cViewPr varScale="1">
        <p:scale>
          <a:sx n="55" d="100"/>
          <a:sy n="55" d="100"/>
        </p:scale>
        <p:origin x="951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A4886-B4AF-42F7-97BE-95CDF82A73E3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29652-62E7-43D6-83B5-097D7B7AA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</a:t>
            </a:r>
          </a:p>
          <a:p>
            <a:endParaRPr lang="en-US" dirty="0"/>
          </a:p>
          <a:p>
            <a:r>
              <a:rPr lang="en-US" dirty="0"/>
              <a:t>Over the next hour I'm going to take you on a journey of knowledge and discovery, at the conclusion of which you'll leave this room a bit wiser and more prepared to handle API authentication than you are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3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3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9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</a:t>
            </a:r>
          </a:p>
          <a:p>
            <a:endParaRPr lang="en-US" dirty="0"/>
          </a:p>
          <a:p>
            <a:r>
              <a:rPr lang="en-US" dirty="0"/>
              <a:t>Over the next hour I'm going to take you on a journey of knowledge and discovery, at the conclusion of which you'll leave this room a bit wiser and more prepared to handle API authentication than you are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4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3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23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136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</a:t>
            </a:r>
          </a:p>
          <a:p>
            <a:endParaRPr lang="en-US" dirty="0"/>
          </a:p>
          <a:p>
            <a:r>
              <a:rPr lang="en-US" dirty="0"/>
              <a:t>Over the next hour I'm going to take you on a journey of knowledge and discovery, at the conclusion of which you'll leave this room a bit wiser and more prepared to handle API authentication than you are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61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91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79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4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2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</a:t>
            </a:r>
          </a:p>
          <a:p>
            <a:endParaRPr lang="en-US" dirty="0"/>
          </a:p>
          <a:p>
            <a:r>
              <a:rPr lang="en-US" dirty="0"/>
              <a:t>Over the next hour I'm going to take you on a journey of knowledge and discovery, at the conclusion of which you'll leave this room a bit wiser and more prepared to handle API authentication than you are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97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2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35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7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7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3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1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</a:t>
            </a:r>
          </a:p>
          <a:p>
            <a:endParaRPr lang="en-US" dirty="0"/>
          </a:p>
          <a:p>
            <a:r>
              <a:rPr lang="en-US" dirty="0"/>
              <a:t>Over the next hour I'm going to take you on a journey of knowledge and discovery, at the conclusion of which you'll leave this room a bit wiser and more prepared to handle API authentication than you are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9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945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844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155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44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2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97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1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"Securing Your API Endpoints!"</a:t>
            </a:r>
          </a:p>
          <a:p>
            <a:endParaRPr lang="en-US" dirty="0"/>
          </a:p>
          <a:p>
            <a:r>
              <a:rPr lang="en-US" dirty="0"/>
              <a:t>This is one of my favorite talks to give and I'm excited to share it with you. </a:t>
            </a:r>
          </a:p>
          <a:p>
            <a:endParaRPr lang="en-US" dirty="0"/>
          </a:p>
          <a:p>
            <a:r>
              <a:rPr lang="en-US" dirty="0"/>
              <a:t>Over the next hour I'm going to take you on a journey of knowledge and discovery, at the conclusion of which you'll leave this room a bit wiser and more prepared to handle API authentication than you are today.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9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29652-62E7-43D6-83B5-097D7B7AA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9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8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FD7D00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rgbClr val="013947"/>
                </a:solidFill>
                <a:latin typeface="Corbel" panose="020B0503020204020204" pitchFamily="34" charset="0"/>
              </a:defRPr>
            </a:lvl1pPr>
            <a:lvl2pPr>
              <a:defRPr sz="2600" baseline="0">
                <a:solidFill>
                  <a:srgbClr val="013947"/>
                </a:solidFill>
                <a:latin typeface="Corbel" panose="020B0503020204020204" pitchFamily="34" charset="0"/>
              </a:defRPr>
            </a:lvl2pPr>
            <a:lvl3pPr>
              <a:defRPr sz="2400" baseline="0">
                <a:solidFill>
                  <a:srgbClr val="013947"/>
                </a:solidFill>
                <a:latin typeface="Corbel" panose="020B0503020204020204" pitchFamily="34" charset="0"/>
              </a:defRPr>
            </a:lvl3pPr>
            <a:lvl4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4pPr>
            <a:lvl5pPr>
              <a:defRPr baseline="0">
                <a:solidFill>
                  <a:srgbClr val="013947"/>
                </a:solidFill>
                <a:latin typeface="Corbel" panose="020B05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7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6396-395E-4ADA-8EE5-F328BC863A0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49E7-5589-4258-8FEA-6B6C7EDF7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27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4"/>
            <a:ext cx="10515600" cy="431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Securing Your API Endpoints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98" name="Picture 2" descr="USER: ADMIN PASSWORD: ADMIN | image tagged in security fail | made w/ Imgflip meme maker">
            <a:extLst>
              <a:ext uri="{FF2B5EF4-FFF2-40B4-BE49-F238E27FC236}">
                <a16:creationId xmlns:a16="http://schemas.microsoft.com/office/drawing/2014/main" id="{D6C7E8FD-C745-4C72-87D5-D1844A8F7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" y="0"/>
            <a:ext cx="10252710" cy="683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8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2BC04677-1107-4545-857A-D132CA16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57" y="0"/>
            <a:ext cx="969328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28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3AFB7E3-BC84-48B8-A62A-E4918D877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0"/>
            <a:ext cx="6003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668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lated image">
            <a:extLst>
              <a:ext uri="{FF2B5EF4-FFF2-40B4-BE49-F238E27FC236}">
                <a16:creationId xmlns:a16="http://schemas.microsoft.com/office/drawing/2014/main" id="{87B171B4-DD59-45F3-9F5D-FE37D7F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489" y="0"/>
            <a:ext cx="8837023" cy="687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7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2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A8A8FDB-238D-4BE2-89BC-5ABAD2CA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440" y="-1"/>
            <a:ext cx="524312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51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BC282C79-B7CA-45A9-9904-E85C4B38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923" y="-1"/>
            <a:ext cx="6998154" cy="686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3134A4E-4A2A-4A50-9536-A27B244B3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84" y="0"/>
            <a:ext cx="113168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60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4C8B1435-4E77-4049-B1D9-DC84C7CC5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password cat meme">
            <a:extLst>
              <a:ext uri="{FF2B5EF4-FFF2-40B4-BE49-F238E27FC236}">
                <a16:creationId xmlns:a16="http://schemas.microsoft.com/office/drawing/2014/main" id="{2DF18307-0D60-49D3-8FC6-5E34ADEF3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67" y="0"/>
            <a:ext cx="9528266" cy="684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16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4"/>
            <a:ext cx="10515600" cy="431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Securing Your API Endpoints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A016A67-6A56-4E21-AF78-BE3BE0E5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56" y="0"/>
            <a:ext cx="9145088" cy="68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93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47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D456E48-FC93-47C2-9113-4E301BED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31" y="469635"/>
            <a:ext cx="9740538" cy="591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7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897E6F42-E9EA-4132-9DA5-F7578B547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27" y="0"/>
            <a:ext cx="10283546" cy="68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2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6099E320-55F3-4012-B265-0AF8C6F63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64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37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C58D58BA-6809-4133-9853-072EC04EA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80" y="0"/>
            <a:ext cx="9298441" cy="687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47159C9-433C-444B-BDB8-D9A257411A3C}"/>
              </a:ext>
            </a:extLst>
          </p:cNvPr>
          <p:cNvSpPr/>
          <p:nvPr/>
        </p:nvSpPr>
        <p:spPr>
          <a:xfrm>
            <a:off x="7045233" y="-1"/>
            <a:ext cx="2508069" cy="1454332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7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DD3DC8A8-0473-4333-8ACE-A35DD857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-1"/>
            <a:ext cx="12182475" cy="68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6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56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Related image">
            <a:extLst>
              <a:ext uri="{FF2B5EF4-FFF2-40B4-BE49-F238E27FC236}">
                <a16:creationId xmlns:a16="http://schemas.microsoft.com/office/drawing/2014/main" id="{7124152C-D717-4FF1-A5CB-D199C2B5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54" y="0"/>
            <a:ext cx="5451293" cy="683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43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Image result for jwt MEME">
            <a:extLst>
              <a:ext uri="{FF2B5EF4-FFF2-40B4-BE49-F238E27FC236}">
                <a16:creationId xmlns:a16="http://schemas.microsoft.com/office/drawing/2014/main" id="{878AA811-2EA7-4248-8B3D-675442ED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-1"/>
            <a:ext cx="3819525" cy="68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12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3B58798B-4258-4B5A-8554-79980CD6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97" y="-1"/>
            <a:ext cx="6871607" cy="687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8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4"/>
            <a:ext cx="10515600" cy="431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Securing Your API Endpoints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C8E714C-47CB-4D96-A6CB-515D7FC1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194" y="0"/>
            <a:ext cx="8223613" cy="687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87805085-452E-4193-83CE-3EE0BE24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88" y="0"/>
            <a:ext cx="10288225" cy="68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09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api key meme">
            <a:extLst>
              <a:ext uri="{FF2B5EF4-FFF2-40B4-BE49-F238E27FC236}">
                <a16:creationId xmlns:a16="http://schemas.microsoft.com/office/drawing/2014/main" id="{AD8E3AE7-CA51-4FD9-B3B1-825BB4C4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9" y="0"/>
            <a:ext cx="10358302" cy="685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65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9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50DCB4AF-942A-432C-9BCC-ED68C15B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468" y="-1"/>
            <a:ext cx="6785065" cy="68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46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6568573B-42BD-43D0-8AB8-1637F34C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24" y="0"/>
            <a:ext cx="122490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3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>
            <a:extLst>
              <a:ext uri="{FF2B5EF4-FFF2-40B4-BE49-F238E27FC236}">
                <a16:creationId xmlns:a16="http://schemas.microsoft.com/office/drawing/2014/main" id="{6DC20FC1-1B3E-4080-817E-39233AF23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4" y="0"/>
            <a:ext cx="99920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2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A651A9B2-872F-4CBD-AF3A-3985C5AC6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969"/>
            <a:ext cx="12192000" cy="659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97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 result for api authentication meme">
            <a:extLst>
              <a:ext uri="{FF2B5EF4-FFF2-40B4-BE49-F238E27FC236}">
                <a16:creationId xmlns:a16="http://schemas.microsoft.com/office/drawing/2014/main" id="{63A90903-2158-4A38-A6CF-185A4ABF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" y="0"/>
            <a:ext cx="1218669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EF16A5CF-CE70-4D21-A30A-651A5966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793" y="16084"/>
            <a:ext cx="8866414" cy="684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97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5DCD78DB-A66B-4EFD-9A43-2A52D19C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2" y="0"/>
            <a:ext cx="11165476" cy="68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31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C8BBB72-C285-4DFA-A465-11A2241DA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997" y="0"/>
            <a:ext cx="9734006" cy="686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7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985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Securing Your API Endpoints</a:t>
            </a:r>
            <a:br>
              <a:rPr lang="en-US" dirty="0"/>
            </a:br>
            <a:br>
              <a:rPr lang="en-US" sz="1100" dirty="0"/>
            </a:b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A practical guide to API authentication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739" y="2144123"/>
            <a:ext cx="7735712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99106" y="5972241"/>
            <a:ext cx="3185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7D00"/>
                </a:solidFill>
              </a:rPr>
              <a:t>@</a:t>
            </a:r>
            <a:r>
              <a:rPr lang="en-US" sz="3600" dirty="0">
                <a:solidFill>
                  <a:srgbClr val="FD7D00"/>
                </a:solidFill>
              </a:rPr>
              <a:t>spetryjohnson</a:t>
            </a:r>
            <a:endParaRPr lang="en-US" sz="2800" dirty="0">
              <a:solidFill>
                <a:srgbClr val="FD7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742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4"/>
            <a:ext cx="10515600" cy="431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Securing Your API Endpoints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00A11C-ADC2-4E01-AFBB-FCC8E4E08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575" y="0"/>
            <a:ext cx="5276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06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4"/>
            <a:ext cx="10515600" cy="431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Securing Your API Endpoints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6F8E2761-73F9-4AA9-A3DC-2EC577EB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180" y="0"/>
            <a:ext cx="5713640" cy="680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78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5000">
        <p:random/>
      </p:transition>
    </mc:Choice>
    <mc:Fallback>
      <p:transition spd="slow" advClick="0" advTm="15000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36850</TotalTime>
  <Words>544</Words>
  <Application>Microsoft Office PowerPoint</Application>
  <PresentationFormat>Widescreen</PresentationFormat>
  <Paragraphs>85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Corbel</vt:lpstr>
      <vt:lpstr>Office Theme</vt:lpstr>
      <vt:lpstr>Securing Your API Endpoints  A practical guide to API authentication</vt:lpstr>
      <vt:lpstr>Securing Your API Endpoints</vt:lpstr>
      <vt:lpstr>Securing Your API Endpoints</vt:lpstr>
      <vt:lpstr>PowerPoint Presentation</vt:lpstr>
      <vt:lpstr>PowerPoint Presentation</vt:lpstr>
      <vt:lpstr>PowerPoint Presentation</vt:lpstr>
      <vt:lpstr>Securing Your API Endpoints  A practical guide to API authentication</vt:lpstr>
      <vt:lpstr>Securing Your API Endpoints</vt:lpstr>
      <vt:lpstr>Securing Your API Endpoints</vt:lpstr>
      <vt:lpstr>Securing Your API Endpoints</vt:lpstr>
      <vt:lpstr>PowerPoint Presentation</vt:lpstr>
      <vt:lpstr>PowerPoint Presentation</vt:lpstr>
      <vt:lpstr>PowerPoint Presentation</vt:lpstr>
      <vt:lpstr>Securing Your API Endpoints  A practical guide to API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Securing Your API Endpoints  A practical guide to API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Securing Your API Endpoints  A practical guide to API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Securing Your API Endpoints  A practical guide to API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Heuristic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Effective Test Setup</dc:title>
  <dc:creator>Seth Petry-Johnson</dc:creator>
  <cp:lastModifiedBy>Seth Petry-Johnson</cp:lastModifiedBy>
  <cp:revision>1134</cp:revision>
  <dcterms:created xsi:type="dcterms:W3CDTF">2013-12-09T01:29:59Z</dcterms:created>
  <dcterms:modified xsi:type="dcterms:W3CDTF">2020-01-07T21:58:43Z</dcterms:modified>
</cp:coreProperties>
</file>